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53" y="7067541"/>
            <a:ext cx="3219450" cy="3219450"/>
          </a:xfrm>
          <a:custGeom>
            <a:avLst/>
            <a:gdLst/>
            <a:ahLst/>
            <a:cxnLst/>
            <a:rect l="l" t="t" r="r" b="b"/>
            <a:pathLst>
              <a:path w="3219450" h="3219450">
                <a:moveTo>
                  <a:pt x="0" y="0"/>
                </a:moveTo>
                <a:lnTo>
                  <a:pt x="3219408" y="3219449"/>
                </a:lnTo>
                <a:lnTo>
                  <a:pt x="1609712" y="3219449"/>
                </a:lnTo>
                <a:lnTo>
                  <a:pt x="0" y="3219449"/>
                </a:lnTo>
                <a:lnTo>
                  <a:pt x="0" y="0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5782290" cy="10287000"/>
          </a:xfrm>
          <a:custGeom>
            <a:avLst/>
            <a:gdLst/>
            <a:ahLst/>
            <a:cxnLst/>
            <a:rect l="l" t="t" r="r" b="b"/>
            <a:pathLst>
              <a:path w="15782290" h="10287000">
                <a:moveTo>
                  <a:pt x="5495182" y="0"/>
                </a:moveTo>
                <a:lnTo>
                  <a:pt x="15782182" y="10286999"/>
                </a:lnTo>
                <a:lnTo>
                  <a:pt x="3123720" y="10286999"/>
                </a:lnTo>
                <a:lnTo>
                  <a:pt x="0" y="7163279"/>
                </a:lnTo>
                <a:lnTo>
                  <a:pt x="0" y="0"/>
                </a:lnTo>
                <a:lnTo>
                  <a:pt x="54951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134611" y="3135592"/>
            <a:ext cx="7153275" cy="7153275"/>
          </a:xfrm>
          <a:custGeom>
            <a:avLst/>
            <a:gdLst/>
            <a:ahLst/>
            <a:cxnLst/>
            <a:rect l="l" t="t" r="r" b="b"/>
            <a:pathLst>
              <a:path w="7153275" h="7153275">
                <a:moveTo>
                  <a:pt x="0" y="7153183"/>
                </a:moveTo>
                <a:lnTo>
                  <a:pt x="7153274" y="0"/>
                </a:lnTo>
                <a:lnTo>
                  <a:pt x="7153274" y="3576573"/>
                </a:lnTo>
                <a:lnTo>
                  <a:pt x="7153274" y="7153183"/>
                </a:lnTo>
                <a:lnTo>
                  <a:pt x="0" y="7153183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2126" y="4094058"/>
            <a:ext cx="16763746" cy="281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026523" cy="3399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5057" y="6726923"/>
            <a:ext cx="3832941" cy="356007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79306" y="7866530"/>
            <a:ext cx="1008693" cy="24193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804"/>
            <a:ext cx="1028699" cy="2419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00749" y="2000250"/>
            <a:ext cx="3142615" cy="3142615"/>
          </a:xfrm>
          <a:custGeom>
            <a:avLst/>
            <a:gdLst/>
            <a:ahLst/>
            <a:cxnLst/>
            <a:rect l="l" t="t" r="r" b="b"/>
            <a:pathLst>
              <a:path w="3142615" h="3142615">
                <a:moveTo>
                  <a:pt x="3142357" y="3142357"/>
                </a:moveTo>
                <a:lnTo>
                  <a:pt x="0" y="3142357"/>
                </a:lnTo>
                <a:lnTo>
                  <a:pt x="0" y="0"/>
                </a:lnTo>
                <a:lnTo>
                  <a:pt x="3142357" y="0"/>
                </a:lnTo>
                <a:lnTo>
                  <a:pt x="3142357" y="3142357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74" y="4514792"/>
            <a:ext cx="704849" cy="6286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000749" y="5143500"/>
            <a:ext cx="3142615" cy="3142615"/>
          </a:xfrm>
          <a:custGeom>
            <a:avLst/>
            <a:gdLst/>
            <a:ahLst/>
            <a:cxnLst/>
            <a:rect l="l" t="t" r="r" b="b"/>
            <a:pathLst>
              <a:path w="3142615" h="3142615">
                <a:moveTo>
                  <a:pt x="3142357" y="3142357"/>
                </a:moveTo>
                <a:lnTo>
                  <a:pt x="0" y="3142357"/>
                </a:lnTo>
                <a:lnTo>
                  <a:pt x="0" y="0"/>
                </a:lnTo>
                <a:lnTo>
                  <a:pt x="3142357" y="0"/>
                </a:lnTo>
                <a:lnTo>
                  <a:pt x="3142357" y="3142357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5317" y="7581818"/>
            <a:ext cx="628649" cy="70484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9143999" y="2000250"/>
            <a:ext cx="3142615" cy="3142615"/>
          </a:xfrm>
          <a:custGeom>
            <a:avLst/>
            <a:gdLst/>
            <a:ahLst/>
            <a:cxnLst/>
            <a:rect l="l" t="t" r="r" b="b"/>
            <a:pathLst>
              <a:path w="3142615" h="3142615">
                <a:moveTo>
                  <a:pt x="3142357" y="3142357"/>
                </a:moveTo>
                <a:lnTo>
                  <a:pt x="0" y="3142357"/>
                </a:lnTo>
                <a:lnTo>
                  <a:pt x="0" y="0"/>
                </a:lnTo>
                <a:lnTo>
                  <a:pt x="3142357" y="0"/>
                </a:lnTo>
                <a:lnTo>
                  <a:pt x="3142357" y="3142357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15751" y="1051597"/>
            <a:ext cx="4056497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43291" y="3696357"/>
            <a:ext cx="12201416" cy="412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455015" y="9219402"/>
            <a:ext cx="354330" cy="613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043B04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8.png"/><Relationship Id="rId8" Type="http://schemas.openxmlformats.org/officeDocument/2006/relationships/image" Target="../media/image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126" y="4094058"/>
            <a:ext cx="9437370" cy="2810510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12300" spc="-550" b="1">
                <a:solidFill>
                  <a:srgbClr val="043B04"/>
                </a:solidFill>
                <a:latin typeface="Tahoma"/>
                <a:cs typeface="Tahoma"/>
              </a:rPr>
              <a:t>9</a:t>
            </a:r>
            <a:r>
              <a:rPr dirty="0" sz="12300" spc="215" b="1">
                <a:solidFill>
                  <a:srgbClr val="043B04"/>
                </a:solidFill>
                <a:latin typeface="Tahoma"/>
                <a:cs typeface="Tahoma"/>
              </a:rPr>
              <a:t>a</a:t>
            </a:r>
            <a:r>
              <a:rPr dirty="0" sz="12300" spc="-520" b="1">
                <a:solidFill>
                  <a:srgbClr val="043B04"/>
                </a:solidFill>
                <a:latin typeface="Tahoma"/>
                <a:cs typeface="Tahoma"/>
              </a:rPr>
              <a:t>n</a:t>
            </a:r>
            <a:r>
              <a:rPr dirty="0" sz="12300" spc="-409" b="1">
                <a:solidFill>
                  <a:srgbClr val="043B04"/>
                </a:solidFill>
                <a:latin typeface="Tahoma"/>
                <a:cs typeface="Tahoma"/>
              </a:rPr>
              <a:t>o</a:t>
            </a:r>
            <a:r>
              <a:rPr dirty="0" sz="12300" spc="-640" b="1">
                <a:solidFill>
                  <a:srgbClr val="043B04"/>
                </a:solidFill>
                <a:latin typeface="Tahoma"/>
                <a:cs typeface="Tahoma"/>
              </a:rPr>
              <a:t>u</a:t>
            </a:r>
            <a:r>
              <a:rPr dirty="0" sz="12300" spc="-520" b="1">
                <a:solidFill>
                  <a:srgbClr val="043B04"/>
                </a:solidFill>
                <a:latin typeface="Tahoma"/>
                <a:cs typeface="Tahoma"/>
              </a:rPr>
              <a:t>n</a:t>
            </a:r>
            <a:r>
              <a:rPr dirty="0" sz="12300" spc="-345" b="1">
                <a:solidFill>
                  <a:srgbClr val="043B04"/>
                </a:solidFill>
                <a:latin typeface="Tahoma"/>
                <a:cs typeface="Tahoma"/>
              </a:rPr>
              <a:t>G</a:t>
            </a:r>
            <a:r>
              <a:rPr dirty="0" sz="12300" spc="-355" b="1">
                <a:solidFill>
                  <a:srgbClr val="043B04"/>
                </a:solidFill>
                <a:latin typeface="Tahoma"/>
                <a:cs typeface="Tahoma"/>
              </a:rPr>
              <a:t>y</a:t>
            </a:r>
            <a:r>
              <a:rPr dirty="0" sz="12300" spc="-875" b="1">
                <a:solidFill>
                  <a:srgbClr val="043B04"/>
                </a:solidFill>
                <a:latin typeface="Tahoma"/>
                <a:cs typeface="Tahoma"/>
              </a:rPr>
              <a:t>P</a:t>
            </a:r>
            <a:r>
              <a:rPr dirty="0" sz="12300" spc="-220" b="1">
                <a:solidFill>
                  <a:srgbClr val="043B04"/>
                </a:solidFill>
                <a:latin typeface="Tahoma"/>
                <a:cs typeface="Tahoma"/>
              </a:rPr>
              <a:t>T</a:t>
            </a:r>
            <a:endParaRPr sz="12300">
              <a:latin typeface="Tahoma"/>
              <a:cs typeface="Tahoma"/>
            </a:endParaRPr>
          </a:p>
          <a:p>
            <a:pPr marL="4231005">
              <a:lnSpc>
                <a:spcPct val="100000"/>
              </a:lnSpc>
              <a:spcBef>
                <a:spcPts val="520"/>
              </a:spcBef>
            </a:pPr>
            <a:r>
              <a:rPr dirty="0" sz="4300" spc="-70" b="1">
                <a:solidFill>
                  <a:srgbClr val="043B04"/>
                </a:solidFill>
                <a:latin typeface="Tahoma"/>
                <a:cs typeface="Tahoma"/>
              </a:rPr>
              <a:t>"Who</a:t>
            </a:r>
            <a:r>
              <a:rPr dirty="0" sz="4300" spc="-18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300" spc="-80" b="1">
                <a:solidFill>
                  <a:srgbClr val="043B04"/>
                </a:solidFill>
                <a:latin typeface="Tahoma"/>
                <a:cs typeface="Tahoma"/>
              </a:rPr>
              <a:t>knows?"</a:t>
            </a:r>
            <a:endParaRPr sz="43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158" y="3398457"/>
            <a:ext cx="11334749" cy="3762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53692" y="9219402"/>
            <a:ext cx="556895" cy="6134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3400" spc="-355">
                <a:solidFill>
                  <a:srgbClr val="043B04"/>
                </a:solidFill>
                <a:latin typeface="Verdana"/>
                <a:cs typeface="Verdana"/>
              </a:rPr>
              <a:t>11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6929" y="2358515"/>
            <a:ext cx="4733924" cy="7181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4985" y="1051591"/>
            <a:ext cx="295846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5">
                <a:latin typeface="Tahoma"/>
                <a:cs typeface="Tahoma"/>
              </a:rPr>
              <a:t>U</a:t>
            </a:r>
            <a:r>
              <a:rPr dirty="0" spc="-1080">
                <a:latin typeface="Tahoma"/>
                <a:cs typeface="Tahoma"/>
              </a:rPr>
              <a:t>I</a:t>
            </a:r>
            <a:r>
              <a:rPr dirty="0" spc="-330">
                <a:latin typeface="Tahoma"/>
                <a:cs typeface="Tahoma"/>
              </a:rPr>
              <a:t> </a:t>
            </a:r>
            <a:r>
              <a:rPr dirty="0" spc="-425">
                <a:latin typeface="Tahoma"/>
                <a:cs typeface="Tahoma"/>
              </a:rPr>
              <a:t>D</a:t>
            </a:r>
            <a:r>
              <a:rPr dirty="0" spc="-110">
                <a:latin typeface="Tahoma"/>
                <a:cs typeface="Tahoma"/>
              </a:rPr>
              <a:t>e</a:t>
            </a:r>
            <a:r>
              <a:rPr dirty="0" spc="-120">
                <a:latin typeface="Tahoma"/>
                <a:cs typeface="Tahoma"/>
              </a:rPr>
              <a:t>s</a:t>
            </a:r>
            <a:r>
              <a:rPr dirty="0" spc="-40">
                <a:latin typeface="Tahoma"/>
                <a:cs typeface="Tahoma"/>
              </a:rPr>
              <a:t>i</a:t>
            </a:r>
            <a:r>
              <a:rPr dirty="0" spc="-95">
                <a:latin typeface="Tahoma"/>
                <a:cs typeface="Tahoma"/>
              </a:rPr>
              <a:t>g</a:t>
            </a:r>
            <a:r>
              <a:rPr dirty="0" spc="-220">
                <a:latin typeface="Tahoma"/>
                <a:cs typeface="Tahoma"/>
              </a:rPr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53692" y="9219402"/>
            <a:ext cx="556895" cy="6134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3400" spc="-355">
                <a:solidFill>
                  <a:srgbClr val="043B04"/>
                </a:solidFill>
                <a:latin typeface="Verdana"/>
                <a:cs typeface="Verdana"/>
              </a:rPr>
              <a:t>12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62425" cy="10286365"/>
            <a:chOff x="0" y="0"/>
            <a:chExt cx="4162425" cy="10286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61813" cy="33659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8699" cy="1028587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755099" y="0"/>
            <a:ext cx="3533140" cy="10287000"/>
            <a:chOff x="14755099" y="0"/>
            <a:chExt cx="3533140" cy="102870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5099" y="6829152"/>
              <a:ext cx="3532899" cy="34578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37854" y="0"/>
              <a:ext cx="1028699" cy="1028699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7441551" y="2592430"/>
            <a:ext cx="2871470" cy="2871470"/>
          </a:xfrm>
          <a:custGeom>
            <a:avLst/>
            <a:gdLst/>
            <a:ahLst/>
            <a:cxnLst/>
            <a:rect l="l" t="t" r="r" b="b"/>
            <a:pathLst>
              <a:path w="2871470" h="2871470">
                <a:moveTo>
                  <a:pt x="1449829" y="2871403"/>
                </a:moveTo>
                <a:lnTo>
                  <a:pt x="1421548" y="2871403"/>
                </a:lnTo>
                <a:lnTo>
                  <a:pt x="1384567" y="2868396"/>
                </a:lnTo>
                <a:lnTo>
                  <a:pt x="1334839" y="2856999"/>
                </a:lnTo>
                <a:lnTo>
                  <a:pt x="1286255" y="2839967"/>
                </a:lnTo>
                <a:lnTo>
                  <a:pt x="1238579" y="2818909"/>
                </a:lnTo>
                <a:lnTo>
                  <a:pt x="1191574" y="2795430"/>
                </a:lnTo>
                <a:lnTo>
                  <a:pt x="1145003" y="2771139"/>
                </a:lnTo>
                <a:lnTo>
                  <a:pt x="1098632" y="2747641"/>
                </a:lnTo>
                <a:lnTo>
                  <a:pt x="1052222" y="2726545"/>
                </a:lnTo>
                <a:lnTo>
                  <a:pt x="1005538" y="2709457"/>
                </a:lnTo>
                <a:lnTo>
                  <a:pt x="960822" y="2697607"/>
                </a:lnTo>
                <a:lnTo>
                  <a:pt x="914572" y="2688608"/>
                </a:lnTo>
                <a:lnTo>
                  <a:pt x="867358" y="2681448"/>
                </a:lnTo>
                <a:lnTo>
                  <a:pt x="772308" y="2668611"/>
                </a:lnTo>
                <a:lnTo>
                  <a:pt x="725611" y="2660914"/>
                </a:lnTo>
                <a:lnTo>
                  <a:pt x="680222" y="2651018"/>
                </a:lnTo>
                <a:lnTo>
                  <a:pt x="636712" y="2637915"/>
                </a:lnTo>
                <a:lnTo>
                  <a:pt x="595648" y="2620594"/>
                </a:lnTo>
                <a:lnTo>
                  <a:pt x="557599" y="2598046"/>
                </a:lnTo>
                <a:lnTo>
                  <a:pt x="519805" y="2566525"/>
                </a:lnTo>
                <a:lnTo>
                  <a:pt x="487215" y="2529777"/>
                </a:lnTo>
                <a:lnTo>
                  <a:pt x="458695" y="2488954"/>
                </a:lnTo>
                <a:lnTo>
                  <a:pt x="433110" y="2445210"/>
                </a:lnTo>
                <a:lnTo>
                  <a:pt x="409326" y="2399699"/>
                </a:lnTo>
                <a:lnTo>
                  <a:pt x="386208" y="2353573"/>
                </a:lnTo>
                <a:lnTo>
                  <a:pt x="362623" y="2307986"/>
                </a:lnTo>
                <a:lnTo>
                  <a:pt x="337435" y="2264090"/>
                </a:lnTo>
                <a:lnTo>
                  <a:pt x="309510" y="2223041"/>
                </a:lnTo>
                <a:lnTo>
                  <a:pt x="277816" y="2185193"/>
                </a:lnTo>
                <a:lnTo>
                  <a:pt x="242321" y="2148904"/>
                </a:lnTo>
                <a:lnTo>
                  <a:pt x="204544" y="2113481"/>
                </a:lnTo>
                <a:lnTo>
                  <a:pt x="166001" y="2078227"/>
                </a:lnTo>
                <a:lnTo>
                  <a:pt x="128210" y="2042449"/>
                </a:lnTo>
                <a:lnTo>
                  <a:pt x="92687" y="2005452"/>
                </a:lnTo>
                <a:lnTo>
                  <a:pt x="60950" y="1966540"/>
                </a:lnTo>
                <a:lnTo>
                  <a:pt x="34517" y="1925019"/>
                </a:lnTo>
                <a:lnTo>
                  <a:pt x="14904" y="1880195"/>
                </a:lnTo>
                <a:lnTo>
                  <a:pt x="3789" y="1834362"/>
                </a:lnTo>
                <a:lnTo>
                  <a:pt x="0" y="1787016"/>
                </a:lnTo>
                <a:lnTo>
                  <a:pt x="1930" y="1738433"/>
                </a:lnTo>
                <a:lnTo>
                  <a:pt x="7972" y="1688885"/>
                </a:lnTo>
                <a:lnTo>
                  <a:pt x="16598" y="1638221"/>
                </a:lnTo>
                <a:lnTo>
                  <a:pt x="26030" y="1587610"/>
                </a:lnTo>
                <a:lnTo>
                  <a:pt x="34701" y="1537196"/>
                </a:lnTo>
                <a:lnTo>
                  <a:pt x="41121" y="1486533"/>
                </a:lnTo>
                <a:lnTo>
                  <a:pt x="43618" y="1436276"/>
                </a:lnTo>
                <a:lnTo>
                  <a:pt x="41140" y="1386019"/>
                </a:lnTo>
                <a:lnTo>
                  <a:pt x="34767" y="1335355"/>
                </a:lnTo>
                <a:lnTo>
                  <a:pt x="26092" y="1284559"/>
                </a:lnTo>
                <a:lnTo>
                  <a:pt x="16708" y="1233905"/>
                </a:lnTo>
                <a:lnTo>
                  <a:pt x="8208" y="1183667"/>
                </a:lnTo>
                <a:lnTo>
                  <a:pt x="2185" y="1134119"/>
                </a:lnTo>
                <a:lnTo>
                  <a:pt x="231" y="1085535"/>
                </a:lnTo>
                <a:lnTo>
                  <a:pt x="3940" y="1038190"/>
                </a:lnTo>
                <a:lnTo>
                  <a:pt x="14904" y="992357"/>
                </a:lnTo>
                <a:lnTo>
                  <a:pt x="34669" y="947532"/>
                </a:lnTo>
                <a:lnTo>
                  <a:pt x="61188" y="906011"/>
                </a:lnTo>
                <a:lnTo>
                  <a:pt x="92963" y="867100"/>
                </a:lnTo>
                <a:lnTo>
                  <a:pt x="128496" y="830102"/>
                </a:lnTo>
                <a:lnTo>
                  <a:pt x="166289" y="794324"/>
                </a:lnTo>
                <a:lnTo>
                  <a:pt x="204842" y="759071"/>
                </a:lnTo>
                <a:lnTo>
                  <a:pt x="242658" y="723648"/>
                </a:lnTo>
                <a:lnTo>
                  <a:pt x="278238" y="687359"/>
                </a:lnTo>
                <a:lnTo>
                  <a:pt x="310084" y="649511"/>
                </a:lnTo>
                <a:lnTo>
                  <a:pt x="338009" y="608461"/>
                </a:lnTo>
                <a:lnTo>
                  <a:pt x="363197" y="564566"/>
                </a:lnTo>
                <a:lnTo>
                  <a:pt x="386783" y="518979"/>
                </a:lnTo>
                <a:lnTo>
                  <a:pt x="409900" y="472853"/>
                </a:lnTo>
                <a:lnTo>
                  <a:pt x="433685" y="427342"/>
                </a:lnTo>
                <a:lnTo>
                  <a:pt x="459270" y="383598"/>
                </a:lnTo>
                <a:lnTo>
                  <a:pt x="487790" y="342775"/>
                </a:lnTo>
                <a:lnTo>
                  <a:pt x="520380" y="306027"/>
                </a:lnTo>
                <a:lnTo>
                  <a:pt x="558174" y="274506"/>
                </a:lnTo>
                <a:lnTo>
                  <a:pt x="596238" y="251958"/>
                </a:lnTo>
                <a:lnTo>
                  <a:pt x="637342" y="234637"/>
                </a:lnTo>
                <a:lnTo>
                  <a:pt x="680905" y="221533"/>
                </a:lnTo>
                <a:lnTo>
                  <a:pt x="726351" y="211638"/>
                </a:lnTo>
                <a:lnTo>
                  <a:pt x="773098" y="203941"/>
                </a:lnTo>
                <a:lnTo>
                  <a:pt x="868185" y="191103"/>
                </a:lnTo>
                <a:lnTo>
                  <a:pt x="915367" y="183944"/>
                </a:lnTo>
                <a:lnTo>
                  <a:pt x="961536" y="174944"/>
                </a:lnTo>
                <a:lnTo>
                  <a:pt x="1006113" y="163095"/>
                </a:lnTo>
                <a:lnTo>
                  <a:pt x="1052645" y="145856"/>
                </a:lnTo>
                <a:lnTo>
                  <a:pt x="1098975" y="124679"/>
                </a:lnTo>
                <a:lnTo>
                  <a:pt x="1145323" y="101158"/>
                </a:lnTo>
                <a:lnTo>
                  <a:pt x="1191912" y="76885"/>
                </a:lnTo>
                <a:lnTo>
                  <a:pt x="1238964" y="53454"/>
                </a:lnTo>
                <a:lnTo>
                  <a:pt x="1286702" y="32457"/>
                </a:lnTo>
                <a:lnTo>
                  <a:pt x="1335347" y="15487"/>
                </a:lnTo>
                <a:lnTo>
                  <a:pt x="1385039" y="4156"/>
                </a:lnTo>
                <a:lnTo>
                  <a:pt x="1436248" y="0"/>
                </a:lnTo>
                <a:lnTo>
                  <a:pt x="1487357" y="4156"/>
                </a:lnTo>
                <a:lnTo>
                  <a:pt x="1537085" y="15553"/>
                </a:lnTo>
                <a:lnTo>
                  <a:pt x="1585668" y="32585"/>
                </a:lnTo>
                <a:lnTo>
                  <a:pt x="1633345" y="53643"/>
                </a:lnTo>
                <a:lnTo>
                  <a:pt x="1680350" y="77122"/>
                </a:lnTo>
                <a:lnTo>
                  <a:pt x="1726920" y="101413"/>
                </a:lnTo>
                <a:lnTo>
                  <a:pt x="1773292" y="124911"/>
                </a:lnTo>
                <a:lnTo>
                  <a:pt x="1819702" y="146007"/>
                </a:lnTo>
                <a:lnTo>
                  <a:pt x="1866386" y="163095"/>
                </a:lnTo>
                <a:lnTo>
                  <a:pt x="1916004" y="176237"/>
                </a:lnTo>
                <a:lnTo>
                  <a:pt x="1967476" y="185956"/>
                </a:lnTo>
                <a:lnTo>
                  <a:pt x="2020016" y="193638"/>
                </a:lnTo>
                <a:lnTo>
                  <a:pt x="2072840" y="200668"/>
                </a:lnTo>
                <a:lnTo>
                  <a:pt x="2125162" y="208431"/>
                </a:lnTo>
                <a:lnTo>
                  <a:pt x="2176199" y="218311"/>
                </a:lnTo>
                <a:lnTo>
                  <a:pt x="2225166" y="231694"/>
                </a:lnTo>
                <a:lnTo>
                  <a:pt x="2271278" y="249964"/>
                </a:lnTo>
                <a:lnTo>
                  <a:pt x="2313750" y="274506"/>
                </a:lnTo>
                <a:lnTo>
                  <a:pt x="2351544" y="306027"/>
                </a:lnTo>
                <a:lnTo>
                  <a:pt x="2384134" y="342775"/>
                </a:lnTo>
                <a:lnTo>
                  <a:pt x="2412654" y="383598"/>
                </a:lnTo>
                <a:lnTo>
                  <a:pt x="2438239" y="427342"/>
                </a:lnTo>
                <a:lnTo>
                  <a:pt x="2462023" y="472853"/>
                </a:lnTo>
                <a:lnTo>
                  <a:pt x="2485141" y="518979"/>
                </a:lnTo>
                <a:lnTo>
                  <a:pt x="2508727" y="564566"/>
                </a:lnTo>
                <a:lnTo>
                  <a:pt x="2533915" y="608461"/>
                </a:lnTo>
                <a:lnTo>
                  <a:pt x="2561839" y="649511"/>
                </a:lnTo>
                <a:lnTo>
                  <a:pt x="2593533" y="687359"/>
                </a:lnTo>
                <a:lnTo>
                  <a:pt x="2629028" y="723648"/>
                </a:lnTo>
                <a:lnTo>
                  <a:pt x="2666805" y="759071"/>
                </a:lnTo>
                <a:lnTo>
                  <a:pt x="2705348" y="794324"/>
                </a:lnTo>
                <a:lnTo>
                  <a:pt x="2743140" y="830102"/>
                </a:lnTo>
                <a:lnTo>
                  <a:pt x="2778662" y="867100"/>
                </a:lnTo>
                <a:lnTo>
                  <a:pt x="2810399" y="906011"/>
                </a:lnTo>
                <a:lnTo>
                  <a:pt x="2836832" y="947532"/>
                </a:lnTo>
                <a:lnTo>
                  <a:pt x="2856445" y="992357"/>
                </a:lnTo>
                <a:lnTo>
                  <a:pt x="2867561" y="1038190"/>
                </a:lnTo>
                <a:lnTo>
                  <a:pt x="2871350" y="1085535"/>
                </a:lnTo>
                <a:lnTo>
                  <a:pt x="2869420" y="1134119"/>
                </a:lnTo>
                <a:lnTo>
                  <a:pt x="2863378" y="1183667"/>
                </a:lnTo>
                <a:lnTo>
                  <a:pt x="2854830" y="1233905"/>
                </a:lnTo>
                <a:lnTo>
                  <a:pt x="2845385" y="1284559"/>
                </a:lnTo>
                <a:lnTo>
                  <a:pt x="2836649" y="1335355"/>
                </a:lnTo>
                <a:lnTo>
                  <a:pt x="2830228" y="1386019"/>
                </a:lnTo>
                <a:lnTo>
                  <a:pt x="2827731" y="1436276"/>
                </a:lnTo>
                <a:lnTo>
                  <a:pt x="2830228" y="1486363"/>
                </a:lnTo>
                <a:lnTo>
                  <a:pt x="2836649" y="1536899"/>
                </a:lnTo>
                <a:lnTo>
                  <a:pt x="2845456" y="1587992"/>
                </a:lnTo>
                <a:lnTo>
                  <a:pt x="2854903" y="1638646"/>
                </a:lnTo>
                <a:lnTo>
                  <a:pt x="2863378" y="1688459"/>
                </a:lnTo>
                <a:lnTo>
                  <a:pt x="2869420" y="1738050"/>
                </a:lnTo>
                <a:lnTo>
                  <a:pt x="2871350" y="1786719"/>
                </a:lnTo>
                <a:lnTo>
                  <a:pt x="2867561" y="1834192"/>
                </a:lnTo>
                <a:lnTo>
                  <a:pt x="2856445" y="1880195"/>
                </a:lnTo>
                <a:lnTo>
                  <a:pt x="2836851" y="1925019"/>
                </a:lnTo>
                <a:lnTo>
                  <a:pt x="2810465" y="1966540"/>
                </a:lnTo>
                <a:lnTo>
                  <a:pt x="2778790" y="2005452"/>
                </a:lnTo>
                <a:lnTo>
                  <a:pt x="2743329" y="2042449"/>
                </a:lnTo>
                <a:lnTo>
                  <a:pt x="2705584" y="2078227"/>
                </a:lnTo>
                <a:lnTo>
                  <a:pt x="2667060" y="2113481"/>
                </a:lnTo>
                <a:lnTo>
                  <a:pt x="2629259" y="2148904"/>
                </a:lnTo>
                <a:lnTo>
                  <a:pt x="2593685" y="2185193"/>
                </a:lnTo>
                <a:lnTo>
                  <a:pt x="2561839" y="2223041"/>
                </a:lnTo>
                <a:lnTo>
                  <a:pt x="2533915" y="2264090"/>
                </a:lnTo>
                <a:lnTo>
                  <a:pt x="2508727" y="2307986"/>
                </a:lnTo>
                <a:lnTo>
                  <a:pt x="2485141" y="2353573"/>
                </a:lnTo>
                <a:lnTo>
                  <a:pt x="2462023" y="2399699"/>
                </a:lnTo>
                <a:lnTo>
                  <a:pt x="2438239" y="2445210"/>
                </a:lnTo>
                <a:lnTo>
                  <a:pt x="2412654" y="2488954"/>
                </a:lnTo>
                <a:lnTo>
                  <a:pt x="2384134" y="2529777"/>
                </a:lnTo>
                <a:lnTo>
                  <a:pt x="2351544" y="2566525"/>
                </a:lnTo>
                <a:lnTo>
                  <a:pt x="2313750" y="2598046"/>
                </a:lnTo>
                <a:lnTo>
                  <a:pt x="2275685" y="2620594"/>
                </a:lnTo>
                <a:lnTo>
                  <a:pt x="2234582" y="2637915"/>
                </a:lnTo>
                <a:lnTo>
                  <a:pt x="2191018" y="2651018"/>
                </a:lnTo>
                <a:lnTo>
                  <a:pt x="2145573" y="2660914"/>
                </a:lnTo>
                <a:lnTo>
                  <a:pt x="2098825" y="2668611"/>
                </a:lnTo>
                <a:lnTo>
                  <a:pt x="2003738" y="2681448"/>
                </a:lnTo>
                <a:lnTo>
                  <a:pt x="1956557" y="2688608"/>
                </a:lnTo>
                <a:lnTo>
                  <a:pt x="1910388" y="2697607"/>
                </a:lnTo>
                <a:lnTo>
                  <a:pt x="1865811" y="2709457"/>
                </a:lnTo>
                <a:lnTo>
                  <a:pt x="1819278" y="2726696"/>
                </a:lnTo>
                <a:lnTo>
                  <a:pt x="1772949" y="2747873"/>
                </a:lnTo>
                <a:lnTo>
                  <a:pt x="1726601" y="2771394"/>
                </a:lnTo>
                <a:lnTo>
                  <a:pt x="1680012" y="2795666"/>
                </a:lnTo>
                <a:lnTo>
                  <a:pt x="1632959" y="2819098"/>
                </a:lnTo>
                <a:lnTo>
                  <a:pt x="1585222" y="2840095"/>
                </a:lnTo>
                <a:lnTo>
                  <a:pt x="1536576" y="2857065"/>
                </a:lnTo>
                <a:lnTo>
                  <a:pt x="1486884" y="2868396"/>
                </a:lnTo>
                <a:lnTo>
                  <a:pt x="1449829" y="2871403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54480" y="2858432"/>
            <a:ext cx="1287780" cy="1287780"/>
          </a:xfrm>
          <a:custGeom>
            <a:avLst/>
            <a:gdLst/>
            <a:ahLst/>
            <a:cxnLst/>
            <a:rect l="l" t="t" r="r" b="b"/>
            <a:pathLst>
              <a:path w="1287779" h="1287779">
                <a:moveTo>
                  <a:pt x="643750" y="1287492"/>
                </a:moveTo>
                <a:lnTo>
                  <a:pt x="595702" y="1285726"/>
                </a:lnTo>
                <a:lnTo>
                  <a:pt x="548617" y="1280512"/>
                </a:lnTo>
                <a:lnTo>
                  <a:pt x="502616" y="1271974"/>
                </a:lnTo>
                <a:lnTo>
                  <a:pt x="457823" y="1260237"/>
                </a:lnTo>
                <a:lnTo>
                  <a:pt x="414362" y="1245424"/>
                </a:lnTo>
                <a:lnTo>
                  <a:pt x="372358" y="1227661"/>
                </a:lnTo>
                <a:lnTo>
                  <a:pt x="331936" y="1207071"/>
                </a:lnTo>
                <a:lnTo>
                  <a:pt x="293219" y="1183781"/>
                </a:lnTo>
                <a:lnTo>
                  <a:pt x="256332" y="1157913"/>
                </a:lnTo>
                <a:lnTo>
                  <a:pt x="221401" y="1129592"/>
                </a:lnTo>
                <a:lnTo>
                  <a:pt x="188548" y="1098943"/>
                </a:lnTo>
                <a:lnTo>
                  <a:pt x="157899" y="1066091"/>
                </a:lnTo>
                <a:lnTo>
                  <a:pt x="129579" y="1031159"/>
                </a:lnTo>
                <a:lnTo>
                  <a:pt x="103711" y="994272"/>
                </a:lnTo>
                <a:lnTo>
                  <a:pt x="80420" y="955556"/>
                </a:lnTo>
                <a:lnTo>
                  <a:pt x="59831" y="915133"/>
                </a:lnTo>
                <a:lnTo>
                  <a:pt x="42067" y="873129"/>
                </a:lnTo>
                <a:lnTo>
                  <a:pt x="27255" y="829668"/>
                </a:lnTo>
                <a:lnTo>
                  <a:pt x="15517" y="784875"/>
                </a:lnTo>
                <a:lnTo>
                  <a:pt x="6979" y="738874"/>
                </a:lnTo>
                <a:lnTo>
                  <a:pt x="1765" y="691789"/>
                </a:lnTo>
                <a:lnTo>
                  <a:pt x="0" y="643738"/>
                </a:lnTo>
                <a:lnTo>
                  <a:pt x="1765" y="595702"/>
                </a:lnTo>
                <a:lnTo>
                  <a:pt x="6979" y="548618"/>
                </a:lnTo>
                <a:lnTo>
                  <a:pt x="15517" y="502617"/>
                </a:lnTo>
                <a:lnTo>
                  <a:pt x="27255" y="457823"/>
                </a:lnTo>
                <a:lnTo>
                  <a:pt x="42067" y="414362"/>
                </a:lnTo>
                <a:lnTo>
                  <a:pt x="59831" y="372359"/>
                </a:lnTo>
                <a:lnTo>
                  <a:pt x="80420" y="331936"/>
                </a:lnTo>
                <a:lnTo>
                  <a:pt x="103711" y="293219"/>
                </a:lnTo>
                <a:lnTo>
                  <a:pt x="129579" y="256333"/>
                </a:lnTo>
                <a:lnTo>
                  <a:pt x="157899" y="221401"/>
                </a:lnTo>
                <a:lnTo>
                  <a:pt x="188548" y="188548"/>
                </a:lnTo>
                <a:lnTo>
                  <a:pt x="221401" y="157900"/>
                </a:lnTo>
                <a:lnTo>
                  <a:pt x="256332" y="129579"/>
                </a:lnTo>
                <a:lnTo>
                  <a:pt x="293219" y="103711"/>
                </a:lnTo>
                <a:lnTo>
                  <a:pt x="331936" y="80420"/>
                </a:lnTo>
                <a:lnTo>
                  <a:pt x="372358" y="59831"/>
                </a:lnTo>
                <a:lnTo>
                  <a:pt x="414362" y="42068"/>
                </a:lnTo>
                <a:lnTo>
                  <a:pt x="457823" y="27255"/>
                </a:lnTo>
                <a:lnTo>
                  <a:pt x="502616" y="15517"/>
                </a:lnTo>
                <a:lnTo>
                  <a:pt x="548617" y="6979"/>
                </a:lnTo>
                <a:lnTo>
                  <a:pt x="595702" y="1765"/>
                </a:lnTo>
                <a:lnTo>
                  <a:pt x="643744" y="0"/>
                </a:lnTo>
                <a:lnTo>
                  <a:pt x="691789" y="1765"/>
                </a:lnTo>
                <a:lnTo>
                  <a:pt x="738874" y="6979"/>
                </a:lnTo>
                <a:lnTo>
                  <a:pt x="784875" y="15517"/>
                </a:lnTo>
                <a:lnTo>
                  <a:pt x="829668" y="27255"/>
                </a:lnTo>
                <a:lnTo>
                  <a:pt x="873129" y="42068"/>
                </a:lnTo>
                <a:lnTo>
                  <a:pt x="915133" y="59831"/>
                </a:lnTo>
                <a:lnTo>
                  <a:pt x="955555" y="80420"/>
                </a:lnTo>
                <a:lnTo>
                  <a:pt x="994272" y="103711"/>
                </a:lnTo>
                <a:lnTo>
                  <a:pt x="1031159" y="129579"/>
                </a:lnTo>
                <a:lnTo>
                  <a:pt x="1066090" y="157900"/>
                </a:lnTo>
                <a:lnTo>
                  <a:pt x="1098943" y="188548"/>
                </a:lnTo>
                <a:lnTo>
                  <a:pt x="1129592" y="221401"/>
                </a:lnTo>
                <a:lnTo>
                  <a:pt x="1157912" y="256333"/>
                </a:lnTo>
                <a:lnTo>
                  <a:pt x="1183780" y="293219"/>
                </a:lnTo>
                <a:lnTo>
                  <a:pt x="1207071" y="331936"/>
                </a:lnTo>
                <a:lnTo>
                  <a:pt x="1227661" y="372359"/>
                </a:lnTo>
                <a:lnTo>
                  <a:pt x="1245424" y="414362"/>
                </a:lnTo>
                <a:lnTo>
                  <a:pt x="1260236" y="457823"/>
                </a:lnTo>
                <a:lnTo>
                  <a:pt x="1271974" y="502617"/>
                </a:lnTo>
                <a:lnTo>
                  <a:pt x="1280512" y="548618"/>
                </a:lnTo>
                <a:lnTo>
                  <a:pt x="1285726" y="595702"/>
                </a:lnTo>
                <a:lnTo>
                  <a:pt x="1287491" y="643746"/>
                </a:lnTo>
                <a:lnTo>
                  <a:pt x="1285726" y="691789"/>
                </a:lnTo>
                <a:lnTo>
                  <a:pt x="1280512" y="738874"/>
                </a:lnTo>
                <a:lnTo>
                  <a:pt x="1271974" y="784875"/>
                </a:lnTo>
                <a:lnTo>
                  <a:pt x="1260236" y="829668"/>
                </a:lnTo>
                <a:lnTo>
                  <a:pt x="1245424" y="873129"/>
                </a:lnTo>
                <a:lnTo>
                  <a:pt x="1227661" y="915133"/>
                </a:lnTo>
                <a:lnTo>
                  <a:pt x="1207071" y="955556"/>
                </a:lnTo>
                <a:lnTo>
                  <a:pt x="1183780" y="994272"/>
                </a:lnTo>
                <a:lnTo>
                  <a:pt x="1157912" y="1031159"/>
                </a:lnTo>
                <a:lnTo>
                  <a:pt x="1129592" y="1066091"/>
                </a:lnTo>
                <a:lnTo>
                  <a:pt x="1098943" y="1098943"/>
                </a:lnTo>
                <a:lnTo>
                  <a:pt x="1066090" y="1129592"/>
                </a:lnTo>
                <a:lnTo>
                  <a:pt x="1031159" y="1157913"/>
                </a:lnTo>
                <a:lnTo>
                  <a:pt x="994272" y="1183781"/>
                </a:lnTo>
                <a:lnTo>
                  <a:pt x="955555" y="1207071"/>
                </a:lnTo>
                <a:lnTo>
                  <a:pt x="915133" y="1227661"/>
                </a:lnTo>
                <a:lnTo>
                  <a:pt x="873129" y="1245424"/>
                </a:lnTo>
                <a:lnTo>
                  <a:pt x="829668" y="1260237"/>
                </a:lnTo>
                <a:lnTo>
                  <a:pt x="784875" y="1271974"/>
                </a:lnTo>
                <a:lnTo>
                  <a:pt x="738874" y="1280512"/>
                </a:lnTo>
                <a:lnTo>
                  <a:pt x="691789" y="1285726"/>
                </a:lnTo>
                <a:lnTo>
                  <a:pt x="643750" y="1287492"/>
                </a:lnTo>
                <a:close/>
              </a:path>
            </a:pathLst>
          </a:custGeom>
          <a:solidFill>
            <a:srgbClr val="C1D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12481" y="2858432"/>
            <a:ext cx="1287780" cy="1287780"/>
          </a:xfrm>
          <a:custGeom>
            <a:avLst/>
            <a:gdLst/>
            <a:ahLst/>
            <a:cxnLst/>
            <a:rect l="l" t="t" r="r" b="b"/>
            <a:pathLst>
              <a:path w="1287779" h="1287779">
                <a:moveTo>
                  <a:pt x="643751" y="1287492"/>
                </a:moveTo>
                <a:lnTo>
                  <a:pt x="595702" y="1285726"/>
                </a:lnTo>
                <a:lnTo>
                  <a:pt x="548618" y="1280512"/>
                </a:lnTo>
                <a:lnTo>
                  <a:pt x="502616" y="1271974"/>
                </a:lnTo>
                <a:lnTo>
                  <a:pt x="457823" y="1260237"/>
                </a:lnTo>
                <a:lnTo>
                  <a:pt x="414362" y="1245424"/>
                </a:lnTo>
                <a:lnTo>
                  <a:pt x="372358" y="1227661"/>
                </a:lnTo>
                <a:lnTo>
                  <a:pt x="331936" y="1207071"/>
                </a:lnTo>
                <a:lnTo>
                  <a:pt x="293219" y="1183781"/>
                </a:lnTo>
                <a:lnTo>
                  <a:pt x="256332" y="1157913"/>
                </a:lnTo>
                <a:lnTo>
                  <a:pt x="221401" y="1129592"/>
                </a:lnTo>
                <a:lnTo>
                  <a:pt x="188548" y="1098943"/>
                </a:lnTo>
                <a:lnTo>
                  <a:pt x="157899" y="1066091"/>
                </a:lnTo>
                <a:lnTo>
                  <a:pt x="129579" y="1031159"/>
                </a:lnTo>
                <a:lnTo>
                  <a:pt x="103711" y="994272"/>
                </a:lnTo>
                <a:lnTo>
                  <a:pt x="80420" y="955556"/>
                </a:lnTo>
                <a:lnTo>
                  <a:pt x="59831" y="915133"/>
                </a:lnTo>
                <a:lnTo>
                  <a:pt x="42067" y="873129"/>
                </a:lnTo>
                <a:lnTo>
                  <a:pt x="27255" y="829668"/>
                </a:lnTo>
                <a:lnTo>
                  <a:pt x="15517" y="784875"/>
                </a:lnTo>
                <a:lnTo>
                  <a:pt x="6979" y="738874"/>
                </a:lnTo>
                <a:lnTo>
                  <a:pt x="1765" y="691789"/>
                </a:lnTo>
                <a:lnTo>
                  <a:pt x="0" y="643737"/>
                </a:lnTo>
                <a:lnTo>
                  <a:pt x="1765" y="595702"/>
                </a:lnTo>
                <a:lnTo>
                  <a:pt x="6979" y="548618"/>
                </a:lnTo>
                <a:lnTo>
                  <a:pt x="15517" y="502617"/>
                </a:lnTo>
                <a:lnTo>
                  <a:pt x="27255" y="457823"/>
                </a:lnTo>
                <a:lnTo>
                  <a:pt x="42067" y="414362"/>
                </a:lnTo>
                <a:lnTo>
                  <a:pt x="59831" y="372359"/>
                </a:lnTo>
                <a:lnTo>
                  <a:pt x="80420" y="331936"/>
                </a:lnTo>
                <a:lnTo>
                  <a:pt x="103711" y="293219"/>
                </a:lnTo>
                <a:lnTo>
                  <a:pt x="129579" y="256333"/>
                </a:lnTo>
                <a:lnTo>
                  <a:pt x="157899" y="221401"/>
                </a:lnTo>
                <a:lnTo>
                  <a:pt x="188548" y="188548"/>
                </a:lnTo>
                <a:lnTo>
                  <a:pt x="221401" y="157900"/>
                </a:lnTo>
                <a:lnTo>
                  <a:pt x="256332" y="129579"/>
                </a:lnTo>
                <a:lnTo>
                  <a:pt x="293219" y="103711"/>
                </a:lnTo>
                <a:lnTo>
                  <a:pt x="331936" y="80420"/>
                </a:lnTo>
                <a:lnTo>
                  <a:pt x="372358" y="59831"/>
                </a:lnTo>
                <a:lnTo>
                  <a:pt x="414362" y="42068"/>
                </a:lnTo>
                <a:lnTo>
                  <a:pt x="457823" y="27255"/>
                </a:lnTo>
                <a:lnTo>
                  <a:pt x="502616" y="15517"/>
                </a:lnTo>
                <a:lnTo>
                  <a:pt x="548618" y="6979"/>
                </a:lnTo>
                <a:lnTo>
                  <a:pt x="595702" y="1765"/>
                </a:lnTo>
                <a:lnTo>
                  <a:pt x="643744" y="0"/>
                </a:lnTo>
                <a:lnTo>
                  <a:pt x="691789" y="1765"/>
                </a:lnTo>
                <a:lnTo>
                  <a:pt x="738874" y="6979"/>
                </a:lnTo>
                <a:lnTo>
                  <a:pt x="784875" y="15517"/>
                </a:lnTo>
                <a:lnTo>
                  <a:pt x="829668" y="27255"/>
                </a:lnTo>
                <a:lnTo>
                  <a:pt x="873129" y="42068"/>
                </a:lnTo>
                <a:lnTo>
                  <a:pt x="915133" y="59831"/>
                </a:lnTo>
                <a:lnTo>
                  <a:pt x="955555" y="80420"/>
                </a:lnTo>
                <a:lnTo>
                  <a:pt x="994272" y="103711"/>
                </a:lnTo>
                <a:lnTo>
                  <a:pt x="1031158" y="129579"/>
                </a:lnTo>
                <a:lnTo>
                  <a:pt x="1066090" y="157900"/>
                </a:lnTo>
                <a:lnTo>
                  <a:pt x="1098942" y="188548"/>
                </a:lnTo>
                <a:lnTo>
                  <a:pt x="1129591" y="221401"/>
                </a:lnTo>
                <a:lnTo>
                  <a:pt x="1157912" y="256333"/>
                </a:lnTo>
                <a:lnTo>
                  <a:pt x="1183780" y="293219"/>
                </a:lnTo>
                <a:lnTo>
                  <a:pt x="1207071" y="331936"/>
                </a:lnTo>
                <a:lnTo>
                  <a:pt x="1227660" y="372359"/>
                </a:lnTo>
                <a:lnTo>
                  <a:pt x="1245423" y="414362"/>
                </a:lnTo>
                <a:lnTo>
                  <a:pt x="1260236" y="457823"/>
                </a:lnTo>
                <a:lnTo>
                  <a:pt x="1271973" y="502617"/>
                </a:lnTo>
                <a:lnTo>
                  <a:pt x="1280511" y="548618"/>
                </a:lnTo>
                <a:lnTo>
                  <a:pt x="1285725" y="595702"/>
                </a:lnTo>
                <a:lnTo>
                  <a:pt x="1287491" y="643746"/>
                </a:lnTo>
                <a:lnTo>
                  <a:pt x="1285725" y="691789"/>
                </a:lnTo>
                <a:lnTo>
                  <a:pt x="1280511" y="738874"/>
                </a:lnTo>
                <a:lnTo>
                  <a:pt x="1271973" y="784875"/>
                </a:lnTo>
                <a:lnTo>
                  <a:pt x="1260236" y="829668"/>
                </a:lnTo>
                <a:lnTo>
                  <a:pt x="1245423" y="873129"/>
                </a:lnTo>
                <a:lnTo>
                  <a:pt x="1227660" y="915133"/>
                </a:lnTo>
                <a:lnTo>
                  <a:pt x="1207071" y="955556"/>
                </a:lnTo>
                <a:lnTo>
                  <a:pt x="1183780" y="994272"/>
                </a:lnTo>
                <a:lnTo>
                  <a:pt x="1157912" y="1031159"/>
                </a:lnTo>
                <a:lnTo>
                  <a:pt x="1129591" y="1066091"/>
                </a:lnTo>
                <a:lnTo>
                  <a:pt x="1098942" y="1098943"/>
                </a:lnTo>
                <a:lnTo>
                  <a:pt x="1066090" y="1129592"/>
                </a:lnTo>
                <a:lnTo>
                  <a:pt x="1031158" y="1157913"/>
                </a:lnTo>
                <a:lnTo>
                  <a:pt x="994272" y="1183781"/>
                </a:lnTo>
                <a:lnTo>
                  <a:pt x="955555" y="1207071"/>
                </a:lnTo>
                <a:lnTo>
                  <a:pt x="915133" y="1227661"/>
                </a:lnTo>
                <a:lnTo>
                  <a:pt x="873129" y="1245424"/>
                </a:lnTo>
                <a:lnTo>
                  <a:pt x="829668" y="1260237"/>
                </a:lnTo>
                <a:lnTo>
                  <a:pt x="784875" y="1271974"/>
                </a:lnTo>
                <a:lnTo>
                  <a:pt x="738874" y="1280512"/>
                </a:lnTo>
                <a:lnTo>
                  <a:pt x="691789" y="1285726"/>
                </a:lnTo>
                <a:lnTo>
                  <a:pt x="643751" y="1287492"/>
                </a:lnTo>
                <a:close/>
              </a:path>
            </a:pathLst>
          </a:custGeom>
          <a:solidFill>
            <a:srgbClr val="C1D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33480" y="6507666"/>
            <a:ext cx="1287780" cy="1287780"/>
          </a:xfrm>
          <a:custGeom>
            <a:avLst/>
            <a:gdLst/>
            <a:ahLst/>
            <a:cxnLst/>
            <a:rect l="l" t="t" r="r" b="b"/>
            <a:pathLst>
              <a:path w="1287779" h="1287779">
                <a:moveTo>
                  <a:pt x="643751" y="1287492"/>
                </a:moveTo>
                <a:lnTo>
                  <a:pt x="595702" y="1285726"/>
                </a:lnTo>
                <a:lnTo>
                  <a:pt x="548618" y="1280512"/>
                </a:lnTo>
                <a:lnTo>
                  <a:pt x="502616" y="1271974"/>
                </a:lnTo>
                <a:lnTo>
                  <a:pt x="457823" y="1260236"/>
                </a:lnTo>
                <a:lnTo>
                  <a:pt x="414362" y="1245424"/>
                </a:lnTo>
                <a:lnTo>
                  <a:pt x="372358" y="1227661"/>
                </a:lnTo>
                <a:lnTo>
                  <a:pt x="331936" y="1207071"/>
                </a:lnTo>
                <a:lnTo>
                  <a:pt x="293219" y="1183781"/>
                </a:lnTo>
                <a:lnTo>
                  <a:pt x="256333" y="1157913"/>
                </a:lnTo>
                <a:lnTo>
                  <a:pt x="221401" y="1129592"/>
                </a:lnTo>
                <a:lnTo>
                  <a:pt x="188548" y="1098943"/>
                </a:lnTo>
                <a:lnTo>
                  <a:pt x="157899" y="1066091"/>
                </a:lnTo>
                <a:lnTo>
                  <a:pt x="129579" y="1031159"/>
                </a:lnTo>
                <a:lnTo>
                  <a:pt x="103711" y="994272"/>
                </a:lnTo>
                <a:lnTo>
                  <a:pt x="80420" y="955556"/>
                </a:lnTo>
                <a:lnTo>
                  <a:pt x="59831" y="915133"/>
                </a:lnTo>
                <a:lnTo>
                  <a:pt x="42067" y="873129"/>
                </a:lnTo>
                <a:lnTo>
                  <a:pt x="27255" y="829668"/>
                </a:lnTo>
                <a:lnTo>
                  <a:pt x="15517" y="784875"/>
                </a:lnTo>
                <a:lnTo>
                  <a:pt x="6979" y="738874"/>
                </a:lnTo>
                <a:lnTo>
                  <a:pt x="1765" y="691789"/>
                </a:lnTo>
                <a:lnTo>
                  <a:pt x="0" y="643738"/>
                </a:lnTo>
                <a:lnTo>
                  <a:pt x="1765" y="595702"/>
                </a:lnTo>
                <a:lnTo>
                  <a:pt x="6979" y="548618"/>
                </a:lnTo>
                <a:lnTo>
                  <a:pt x="15517" y="502617"/>
                </a:lnTo>
                <a:lnTo>
                  <a:pt x="27255" y="457824"/>
                </a:lnTo>
                <a:lnTo>
                  <a:pt x="42067" y="414363"/>
                </a:lnTo>
                <a:lnTo>
                  <a:pt x="59831" y="372359"/>
                </a:lnTo>
                <a:lnTo>
                  <a:pt x="80420" y="331936"/>
                </a:lnTo>
                <a:lnTo>
                  <a:pt x="103711" y="293219"/>
                </a:lnTo>
                <a:lnTo>
                  <a:pt x="129579" y="256333"/>
                </a:lnTo>
                <a:lnTo>
                  <a:pt x="157899" y="221401"/>
                </a:lnTo>
                <a:lnTo>
                  <a:pt x="188548" y="188549"/>
                </a:lnTo>
                <a:lnTo>
                  <a:pt x="221401" y="157900"/>
                </a:lnTo>
                <a:lnTo>
                  <a:pt x="256333" y="129579"/>
                </a:lnTo>
                <a:lnTo>
                  <a:pt x="293219" y="103711"/>
                </a:lnTo>
                <a:lnTo>
                  <a:pt x="331936" y="80420"/>
                </a:lnTo>
                <a:lnTo>
                  <a:pt x="372358" y="59831"/>
                </a:lnTo>
                <a:lnTo>
                  <a:pt x="414362" y="42068"/>
                </a:lnTo>
                <a:lnTo>
                  <a:pt x="457823" y="27255"/>
                </a:lnTo>
                <a:lnTo>
                  <a:pt x="502616" y="15517"/>
                </a:lnTo>
                <a:lnTo>
                  <a:pt x="548618" y="6979"/>
                </a:lnTo>
                <a:lnTo>
                  <a:pt x="595702" y="1765"/>
                </a:lnTo>
                <a:lnTo>
                  <a:pt x="643746" y="0"/>
                </a:lnTo>
                <a:lnTo>
                  <a:pt x="691789" y="1765"/>
                </a:lnTo>
                <a:lnTo>
                  <a:pt x="738874" y="6979"/>
                </a:lnTo>
                <a:lnTo>
                  <a:pt x="784875" y="15517"/>
                </a:lnTo>
                <a:lnTo>
                  <a:pt x="829668" y="27255"/>
                </a:lnTo>
                <a:lnTo>
                  <a:pt x="873129" y="42068"/>
                </a:lnTo>
                <a:lnTo>
                  <a:pt x="915133" y="59831"/>
                </a:lnTo>
                <a:lnTo>
                  <a:pt x="955555" y="80420"/>
                </a:lnTo>
                <a:lnTo>
                  <a:pt x="994272" y="103711"/>
                </a:lnTo>
                <a:lnTo>
                  <a:pt x="1031159" y="129579"/>
                </a:lnTo>
                <a:lnTo>
                  <a:pt x="1066090" y="157900"/>
                </a:lnTo>
                <a:lnTo>
                  <a:pt x="1098943" y="188549"/>
                </a:lnTo>
                <a:lnTo>
                  <a:pt x="1129592" y="221401"/>
                </a:lnTo>
                <a:lnTo>
                  <a:pt x="1157912" y="256333"/>
                </a:lnTo>
                <a:lnTo>
                  <a:pt x="1183780" y="293219"/>
                </a:lnTo>
                <a:lnTo>
                  <a:pt x="1207071" y="331936"/>
                </a:lnTo>
                <a:lnTo>
                  <a:pt x="1227661" y="372359"/>
                </a:lnTo>
                <a:lnTo>
                  <a:pt x="1245424" y="414363"/>
                </a:lnTo>
                <a:lnTo>
                  <a:pt x="1260236" y="457824"/>
                </a:lnTo>
                <a:lnTo>
                  <a:pt x="1271974" y="502617"/>
                </a:lnTo>
                <a:lnTo>
                  <a:pt x="1280512" y="548618"/>
                </a:lnTo>
                <a:lnTo>
                  <a:pt x="1285726" y="595702"/>
                </a:lnTo>
                <a:lnTo>
                  <a:pt x="1287491" y="643748"/>
                </a:lnTo>
                <a:lnTo>
                  <a:pt x="1285726" y="691789"/>
                </a:lnTo>
                <a:lnTo>
                  <a:pt x="1280512" y="738874"/>
                </a:lnTo>
                <a:lnTo>
                  <a:pt x="1271974" y="784875"/>
                </a:lnTo>
                <a:lnTo>
                  <a:pt x="1260236" y="829668"/>
                </a:lnTo>
                <a:lnTo>
                  <a:pt x="1245424" y="873129"/>
                </a:lnTo>
                <a:lnTo>
                  <a:pt x="1227661" y="915133"/>
                </a:lnTo>
                <a:lnTo>
                  <a:pt x="1207071" y="955556"/>
                </a:lnTo>
                <a:lnTo>
                  <a:pt x="1183780" y="994272"/>
                </a:lnTo>
                <a:lnTo>
                  <a:pt x="1157912" y="1031159"/>
                </a:lnTo>
                <a:lnTo>
                  <a:pt x="1129592" y="1066091"/>
                </a:lnTo>
                <a:lnTo>
                  <a:pt x="1098943" y="1098943"/>
                </a:lnTo>
                <a:lnTo>
                  <a:pt x="1066090" y="1129592"/>
                </a:lnTo>
                <a:lnTo>
                  <a:pt x="1031159" y="1157913"/>
                </a:lnTo>
                <a:lnTo>
                  <a:pt x="994272" y="1183781"/>
                </a:lnTo>
                <a:lnTo>
                  <a:pt x="955555" y="1207071"/>
                </a:lnTo>
                <a:lnTo>
                  <a:pt x="915133" y="1227661"/>
                </a:lnTo>
                <a:lnTo>
                  <a:pt x="873129" y="1245424"/>
                </a:lnTo>
                <a:lnTo>
                  <a:pt x="829668" y="1260236"/>
                </a:lnTo>
                <a:lnTo>
                  <a:pt x="784875" y="1271974"/>
                </a:lnTo>
                <a:lnTo>
                  <a:pt x="738874" y="1280512"/>
                </a:lnTo>
                <a:lnTo>
                  <a:pt x="691789" y="1285726"/>
                </a:lnTo>
                <a:lnTo>
                  <a:pt x="643751" y="1287492"/>
                </a:lnTo>
                <a:close/>
              </a:path>
            </a:pathLst>
          </a:custGeom>
          <a:solidFill>
            <a:srgbClr val="C1D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32182" y="3587203"/>
            <a:ext cx="1322070" cy="233679"/>
          </a:xfrm>
          <a:custGeom>
            <a:avLst/>
            <a:gdLst/>
            <a:ahLst/>
            <a:cxnLst/>
            <a:rect l="l" t="t" r="r" b="b"/>
            <a:pathLst>
              <a:path w="1322070" h="233679">
                <a:moveTo>
                  <a:pt x="88925" y="13169"/>
                </a:moveTo>
                <a:lnTo>
                  <a:pt x="4394" y="0"/>
                </a:lnTo>
                <a:lnTo>
                  <a:pt x="0" y="28232"/>
                </a:lnTo>
                <a:lnTo>
                  <a:pt x="84518" y="41402"/>
                </a:lnTo>
                <a:lnTo>
                  <a:pt x="88925" y="13169"/>
                </a:lnTo>
                <a:close/>
              </a:path>
              <a:path w="1322070" h="233679">
                <a:moveTo>
                  <a:pt x="201625" y="30721"/>
                </a:moveTo>
                <a:lnTo>
                  <a:pt x="117094" y="17551"/>
                </a:lnTo>
                <a:lnTo>
                  <a:pt x="112699" y="45796"/>
                </a:lnTo>
                <a:lnTo>
                  <a:pt x="197218" y="58966"/>
                </a:lnTo>
                <a:lnTo>
                  <a:pt x="201625" y="30721"/>
                </a:lnTo>
                <a:close/>
              </a:path>
              <a:path w="1322070" h="233679">
                <a:moveTo>
                  <a:pt x="314312" y="48285"/>
                </a:moveTo>
                <a:lnTo>
                  <a:pt x="229793" y="35115"/>
                </a:lnTo>
                <a:lnTo>
                  <a:pt x="225399" y="63347"/>
                </a:lnTo>
                <a:lnTo>
                  <a:pt x="309918" y="76517"/>
                </a:lnTo>
                <a:lnTo>
                  <a:pt x="314312" y="48285"/>
                </a:lnTo>
                <a:close/>
              </a:path>
              <a:path w="1322070" h="233679">
                <a:moveTo>
                  <a:pt x="427012" y="65849"/>
                </a:moveTo>
                <a:lnTo>
                  <a:pt x="342493" y="52679"/>
                </a:lnTo>
                <a:lnTo>
                  <a:pt x="338086" y="80911"/>
                </a:lnTo>
                <a:lnTo>
                  <a:pt x="422617" y="94081"/>
                </a:lnTo>
                <a:lnTo>
                  <a:pt x="427012" y="65849"/>
                </a:lnTo>
                <a:close/>
              </a:path>
              <a:path w="1322070" h="233679">
                <a:moveTo>
                  <a:pt x="539711" y="83413"/>
                </a:moveTo>
                <a:lnTo>
                  <a:pt x="455193" y="70243"/>
                </a:lnTo>
                <a:lnTo>
                  <a:pt x="450786" y="98475"/>
                </a:lnTo>
                <a:lnTo>
                  <a:pt x="535317" y="111645"/>
                </a:lnTo>
                <a:lnTo>
                  <a:pt x="539711" y="83413"/>
                </a:lnTo>
                <a:close/>
              </a:path>
              <a:path w="1322070" h="233679">
                <a:moveTo>
                  <a:pt x="652411" y="100977"/>
                </a:moveTo>
                <a:lnTo>
                  <a:pt x="567893" y="87795"/>
                </a:lnTo>
                <a:lnTo>
                  <a:pt x="563486" y="116039"/>
                </a:lnTo>
                <a:lnTo>
                  <a:pt x="648017" y="129209"/>
                </a:lnTo>
                <a:lnTo>
                  <a:pt x="652411" y="100977"/>
                </a:lnTo>
                <a:close/>
              </a:path>
              <a:path w="1322070" h="233679">
                <a:moveTo>
                  <a:pt x="765111" y="118529"/>
                </a:moveTo>
                <a:lnTo>
                  <a:pt x="680593" y="105359"/>
                </a:lnTo>
                <a:lnTo>
                  <a:pt x="676186" y="133591"/>
                </a:lnTo>
                <a:lnTo>
                  <a:pt x="760704" y="146761"/>
                </a:lnTo>
                <a:lnTo>
                  <a:pt x="765111" y="118529"/>
                </a:lnTo>
                <a:close/>
              </a:path>
              <a:path w="1322070" h="233679">
                <a:moveTo>
                  <a:pt x="877811" y="136093"/>
                </a:moveTo>
                <a:lnTo>
                  <a:pt x="793280" y="122923"/>
                </a:lnTo>
                <a:lnTo>
                  <a:pt x="788885" y="151155"/>
                </a:lnTo>
                <a:lnTo>
                  <a:pt x="873404" y="164325"/>
                </a:lnTo>
                <a:lnTo>
                  <a:pt x="877811" y="136093"/>
                </a:lnTo>
                <a:close/>
              </a:path>
              <a:path w="1322070" h="233679">
                <a:moveTo>
                  <a:pt x="990511" y="153657"/>
                </a:moveTo>
                <a:lnTo>
                  <a:pt x="905979" y="140487"/>
                </a:lnTo>
                <a:lnTo>
                  <a:pt x="901585" y="168719"/>
                </a:lnTo>
                <a:lnTo>
                  <a:pt x="986104" y="181889"/>
                </a:lnTo>
                <a:lnTo>
                  <a:pt x="990511" y="153657"/>
                </a:lnTo>
                <a:close/>
              </a:path>
              <a:path w="1322070" h="233679">
                <a:moveTo>
                  <a:pt x="1103210" y="171221"/>
                </a:moveTo>
                <a:lnTo>
                  <a:pt x="1018679" y="158051"/>
                </a:lnTo>
                <a:lnTo>
                  <a:pt x="1014285" y="186283"/>
                </a:lnTo>
                <a:lnTo>
                  <a:pt x="1098804" y="199453"/>
                </a:lnTo>
                <a:lnTo>
                  <a:pt x="1103210" y="171221"/>
                </a:lnTo>
                <a:close/>
              </a:path>
              <a:path w="1322070" h="233679">
                <a:moveTo>
                  <a:pt x="1215898" y="188772"/>
                </a:moveTo>
                <a:lnTo>
                  <a:pt x="1131379" y="175602"/>
                </a:lnTo>
                <a:lnTo>
                  <a:pt x="1126985" y="203835"/>
                </a:lnTo>
                <a:lnTo>
                  <a:pt x="1211503" y="217017"/>
                </a:lnTo>
                <a:lnTo>
                  <a:pt x="1215898" y="188772"/>
                </a:lnTo>
                <a:close/>
              </a:path>
              <a:path w="1322070" h="233679">
                <a:moveTo>
                  <a:pt x="1322031" y="205320"/>
                </a:moveTo>
                <a:lnTo>
                  <a:pt x="1244079" y="193167"/>
                </a:lnTo>
                <a:lnTo>
                  <a:pt x="1239672" y="221399"/>
                </a:lnTo>
                <a:lnTo>
                  <a:pt x="1317637" y="233553"/>
                </a:lnTo>
                <a:lnTo>
                  <a:pt x="1322031" y="205320"/>
                </a:lnTo>
                <a:close/>
              </a:path>
            </a:pathLst>
          </a:custGeom>
          <a:solidFill>
            <a:srgbClr val="3C5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62860" y="5469241"/>
            <a:ext cx="28575" cy="1038860"/>
          </a:xfrm>
          <a:custGeom>
            <a:avLst/>
            <a:gdLst/>
            <a:ahLst/>
            <a:cxnLst/>
            <a:rect l="l" t="t" r="r" b="b"/>
            <a:pathLst>
              <a:path w="28575" h="1038859">
                <a:moveTo>
                  <a:pt x="28575" y="952995"/>
                </a:moveTo>
                <a:lnTo>
                  <a:pt x="0" y="952995"/>
                </a:lnTo>
                <a:lnTo>
                  <a:pt x="0" y="1038364"/>
                </a:lnTo>
                <a:lnTo>
                  <a:pt x="28575" y="1038364"/>
                </a:lnTo>
                <a:lnTo>
                  <a:pt x="28575" y="952995"/>
                </a:lnTo>
                <a:close/>
              </a:path>
              <a:path w="28575" h="1038859">
                <a:moveTo>
                  <a:pt x="28575" y="839165"/>
                </a:moveTo>
                <a:lnTo>
                  <a:pt x="0" y="839165"/>
                </a:lnTo>
                <a:lnTo>
                  <a:pt x="0" y="924534"/>
                </a:lnTo>
                <a:lnTo>
                  <a:pt x="28575" y="924534"/>
                </a:lnTo>
                <a:lnTo>
                  <a:pt x="28575" y="839165"/>
                </a:lnTo>
                <a:close/>
              </a:path>
              <a:path w="28575" h="1038859">
                <a:moveTo>
                  <a:pt x="28575" y="725335"/>
                </a:moveTo>
                <a:lnTo>
                  <a:pt x="0" y="725335"/>
                </a:lnTo>
                <a:lnTo>
                  <a:pt x="0" y="810704"/>
                </a:lnTo>
                <a:lnTo>
                  <a:pt x="28575" y="810704"/>
                </a:lnTo>
                <a:lnTo>
                  <a:pt x="28575" y="725335"/>
                </a:lnTo>
                <a:close/>
              </a:path>
              <a:path w="28575" h="1038859">
                <a:moveTo>
                  <a:pt x="28575" y="611505"/>
                </a:moveTo>
                <a:lnTo>
                  <a:pt x="0" y="611505"/>
                </a:lnTo>
                <a:lnTo>
                  <a:pt x="0" y="696874"/>
                </a:lnTo>
                <a:lnTo>
                  <a:pt x="28575" y="696874"/>
                </a:lnTo>
                <a:lnTo>
                  <a:pt x="28575" y="611505"/>
                </a:lnTo>
                <a:close/>
              </a:path>
              <a:path w="28575" h="1038859">
                <a:moveTo>
                  <a:pt x="28575" y="497687"/>
                </a:moveTo>
                <a:lnTo>
                  <a:pt x="0" y="497687"/>
                </a:lnTo>
                <a:lnTo>
                  <a:pt x="0" y="583057"/>
                </a:lnTo>
                <a:lnTo>
                  <a:pt x="28575" y="583057"/>
                </a:lnTo>
                <a:lnTo>
                  <a:pt x="28575" y="497687"/>
                </a:lnTo>
                <a:close/>
              </a:path>
              <a:path w="28575" h="1038859">
                <a:moveTo>
                  <a:pt x="28575" y="383857"/>
                </a:moveTo>
                <a:lnTo>
                  <a:pt x="0" y="383857"/>
                </a:lnTo>
                <a:lnTo>
                  <a:pt x="0" y="469226"/>
                </a:lnTo>
                <a:lnTo>
                  <a:pt x="28575" y="469226"/>
                </a:lnTo>
                <a:lnTo>
                  <a:pt x="28575" y="383857"/>
                </a:lnTo>
                <a:close/>
              </a:path>
              <a:path w="28575" h="1038859">
                <a:moveTo>
                  <a:pt x="28575" y="270027"/>
                </a:moveTo>
                <a:lnTo>
                  <a:pt x="0" y="270027"/>
                </a:lnTo>
                <a:lnTo>
                  <a:pt x="0" y="355396"/>
                </a:lnTo>
                <a:lnTo>
                  <a:pt x="28575" y="355396"/>
                </a:lnTo>
                <a:lnTo>
                  <a:pt x="28575" y="270027"/>
                </a:lnTo>
                <a:close/>
              </a:path>
              <a:path w="28575" h="1038859">
                <a:moveTo>
                  <a:pt x="28575" y="156197"/>
                </a:moveTo>
                <a:lnTo>
                  <a:pt x="0" y="156197"/>
                </a:lnTo>
                <a:lnTo>
                  <a:pt x="0" y="241566"/>
                </a:lnTo>
                <a:lnTo>
                  <a:pt x="28575" y="241566"/>
                </a:lnTo>
                <a:lnTo>
                  <a:pt x="28575" y="156197"/>
                </a:lnTo>
                <a:close/>
              </a:path>
              <a:path w="28575" h="1038859">
                <a:moveTo>
                  <a:pt x="28575" y="42379"/>
                </a:moveTo>
                <a:lnTo>
                  <a:pt x="0" y="42379"/>
                </a:lnTo>
                <a:lnTo>
                  <a:pt x="0" y="127749"/>
                </a:lnTo>
                <a:lnTo>
                  <a:pt x="28575" y="127749"/>
                </a:lnTo>
                <a:lnTo>
                  <a:pt x="28575" y="42379"/>
                </a:lnTo>
                <a:close/>
              </a:path>
              <a:path w="28575" h="1038859">
                <a:moveTo>
                  <a:pt x="28575" y="0"/>
                </a:moveTo>
                <a:lnTo>
                  <a:pt x="0" y="0"/>
                </a:lnTo>
                <a:lnTo>
                  <a:pt x="0" y="13919"/>
                </a:lnTo>
                <a:lnTo>
                  <a:pt x="28575" y="13919"/>
                </a:lnTo>
                <a:lnTo>
                  <a:pt x="28575" y="0"/>
                </a:lnTo>
                <a:close/>
              </a:path>
            </a:pathLst>
          </a:custGeom>
          <a:solidFill>
            <a:srgbClr val="3C5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00030" y="3587203"/>
            <a:ext cx="1322705" cy="233679"/>
          </a:xfrm>
          <a:custGeom>
            <a:avLst/>
            <a:gdLst/>
            <a:ahLst/>
            <a:cxnLst/>
            <a:rect l="l" t="t" r="r" b="b"/>
            <a:pathLst>
              <a:path w="1322704" h="233679">
                <a:moveTo>
                  <a:pt x="82156" y="221449"/>
                </a:moveTo>
                <a:lnTo>
                  <a:pt x="77762" y="193217"/>
                </a:lnTo>
                <a:lnTo>
                  <a:pt x="0" y="205333"/>
                </a:lnTo>
                <a:lnTo>
                  <a:pt x="4394" y="233565"/>
                </a:lnTo>
                <a:lnTo>
                  <a:pt x="82156" y="221449"/>
                </a:lnTo>
                <a:close/>
              </a:path>
              <a:path w="1322704" h="233679">
                <a:moveTo>
                  <a:pt x="194881" y="203885"/>
                </a:moveTo>
                <a:lnTo>
                  <a:pt x="190474" y="175653"/>
                </a:lnTo>
                <a:lnTo>
                  <a:pt x="105943" y="188823"/>
                </a:lnTo>
                <a:lnTo>
                  <a:pt x="110337" y="217055"/>
                </a:lnTo>
                <a:lnTo>
                  <a:pt x="194881" y="203885"/>
                </a:lnTo>
                <a:close/>
              </a:path>
              <a:path w="1322704" h="233679">
                <a:moveTo>
                  <a:pt x="307606" y="186321"/>
                </a:moveTo>
                <a:lnTo>
                  <a:pt x="303199" y="158089"/>
                </a:lnTo>
                <a:lnTo>
                  <a:pt x="218655" y="171259"/>
                </a:lnTo>
                <a:lnTo>
                  <a:pt x="223062" y="199491"/>
                </a:lnTo>
                <a:lnTo>
                  <a:pt x="307606" y="186321"/>
                </a:lnTo>
                <a:close/>
              </a:path>
              <a:path w="1322704" h="233679">
                <a:moveTo>
                  <a:pt x="420331" y="168757"/>
                </a:moveTo>
                <a:lnTo>
                  <a:pt x="415925" y="140525"/>
                </a:lnTo>
                <a:lnTo>
                  <a:pt x="331381" y="153695"/>
                </a:lnTo>
                <a:lnTo>
                  <a:pt x="335788" y="181927"/>
                </a:lnTo>
                <a:lnTo>
                  <a:pt x="420331" y="168757"/>
                </a:lnTo>
                <a:close/>
              </a:path>
              <a:path w="1322704" h="233679">
                <a:moveTo>
                  <a:pt x="533044" y="151193"/>
                </a:moveTo>
                <a:lnTo>
                  <a:pt x="528650" y="122961"/>
                </a:lnTo>
                <a:lnTo>
                  <a:pt x="444106" y="136131"/>
                </a:lnTo>
                <a:lnTo>
                  <a:pt x="448513" y="164363"/>
                </a:lnTo>
                <a:lnTo>
                  <a:pt x="533044" y="151193"/>
                </a:lnTo>
                <a:close/>
              </a:path>
              <a:path w="1322704" h="233679">
                <a:moveTo>
                  <a:pt x="645769" y="133629"/>
                </a:moveTo>
                <a:lnTo>
                  <a:pt x="641375" y="105397"/>
                </a:lnTo>
                <a:lnTo>
                  <a:pt x="556831" y="118567"/>
                </a:lnTo>
                <a:lnTo>
                  <a:pt x="561225" y="146799"/>
                </a:lnTo>
                <a:lnTo>
                  <a:pt x="645769" y="133629"/>
                </a:lnTo>
                <a:close/>
              </a:path>
              <a:path w="1322704" h="233679">
                <a:moveTo>
                  <a:pt x="758494" y="116065"/>
                </a:moveTo>
                <a:lnTo>
                  <a:pt x="754100" y="87820"/>
                </a:lnTo>
                <a:lnTo>
                  <a:pt x="669556" y="101003"/>
                </a:lnTo>
                <a:lnTo>
                  <a:pt x="673950" y="129235"/>
                </a:lnTo>
                <a:lnTo>
                  <a:pt x="758494" y="116065"/>
                </a:lnTo>
                <a:close/>
              </a:path>
              <a:path w="1322704" h="233679">
                <a:moveTo>
                  <a:pt x="871220" y="98501"/>
                </a:moveTo>
                <a:lnTo>
                  <a:pt x="866813" y="70256"/>
                </a:lnTo>
                <a:lnTo>
                  <a:pt x="782281" y="83439"/>
                </a:lnTo>
                <a:lnTo>
                  <a:pt x="786676" y="111671"/>
                </a:lnTo>
                <a:lnTo>
                  <a:pt x="871220" y="98501"/>
                </a:lnTo>
                <a:close/>
              </a:path>
              <a:path w="1322704" h="233679">
                <a:moveTo>
                  <a:pt x="983945" y="80924"/>
                </a:moveTo>
                <a:lnTo>
                  <a:pt x="979538" y="52692"/>
                </a:lnTo>
                <a:lnTo>
                  <a:pt x="894994" y="65874"/>
                </a:lnTo>
                <a:lnTo>
                  <a:pt x="899401" y="94107"/>
                </a:lnTo>
                <a:lnTo>
                  <a:pt x="983945" y="80924"/>
                </a:lnTo>
                <a:close/>
              </a:path>
              <a:path w="1322704" h="233679">
                <a:moveTo>
                  <a:pt x="1096670" y="63360"/>
                </a:moveTo>
                <a:lnTo>
                  <a:pt x="1092263" y="35128"/>
                </a:lnTo>
                <a:lnTo>
                  <a:pt x="1007719" y="48310"/>
                </a:lnTo>
                <a:lnTo>
                  <a:pt x="1012126" y="76542"/>
                </a:lnTo>
                <a:lnTo>
                  <a:pt x="1096670" y="63360"/>
                </a:lnTo>
                <a:close/>
              </a:path>
              <a:path w="1322704" h="233679">
                <a:moveTo>
                  <a:pt x="1209382" y="45796"/>
                </a:moveTo>
                <a:lnTo>
                  <a:pt x="1204988" y="17564"/>
                </a:lnTo>
                <a:lnTo>
                  <a:pt x="1120444" y="30734"/>
                </a:lnTo>
                <a:lnTo>
                  <a:pt x="1124851" y="58978"/>
                </a:lnTo>
                <a:lnTo>
                  <a:pt x="1209382" y="45796"/>
                </a:lnTo>
                <a:close/>
              </a:path>
              <a:path w="1322704" h="233679">
                <a:moveTo>
                  <a:pt x="1322108" y="28232"/>
                </a:moveTo>
                <a:lnTo>
                  <a:pt x="1317713" y="0"/>
                </a:lnTo>
                <a:lnTo>
                  <a:pt x="1233170" y="13169"/>
                </a:lnTo>
                <a:lnTo>
                  <a:pt x="1237564" y="41414"/>
                </a:lnTo>
                <a:lnTo>
                  <a:pt x="1322108" y="28232"/>
                </a:lnTo>
                <a:close/>
              </a:path>
            </a:pathLst>
          </a:custGeom>
          <a:solidFill>
            <a:srgbClr val="3C567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3480" y="3307422"/>
            <a:ext cx="1285874" cy="14382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8668" y="2972665"/>
            <a:ext cx="779655" cy="93359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770322" y="3016287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661377" y="250875"/>
                </a:moveTo>
                <a:lnTo>
                  <a:pt x="633933" y="238086"/>
                </a:lnTo>
                <a:lnTo>
                  <a:pt x="604875" y="228638"/>
                </a:lnTo>
                <a:lnTo>
                  <a:pt x="574459" y="222808"/>
                </a:lnTo>
                <a:lnTo>
                  <a:pt x="542886" y="220802"/>
                </a:lnTo>
                <a:lnTo>
                  <a:pt x="496443" y="225132"/>
                </a:lnTo>
                <a:lnTo>
                  <a:pt x="452920" y="237591"/>
                </a:lnTo>
                <a:lnTo>
                  <a:pt x="412991" y="257378"/>
                </a:lnTo>
                <a:lnTo>
                  <a:pt x="377342" y="283705"/>
                </a:lnTo>
                <a:lnTo>
                  <a:pt x="346646" y="315785"/>
                </a:lnTo>
                <a:lnTo>
                  <a:pt x="321589" y="352831"/>
                </a:lnTo>
                <a:lnTo>
                  <a:pt x="321373" y="353288"/>
                </a:lnTo>
                <a:lnTo>
                  <a:pt x="242887" y="353288"/>
                </a:lnTo>
                <a:lnTo>
                  <a:pt x="242887" y="441617"/>
                </a:lnTo>
                <a:lnTo>
                  <a:pt x="290842" y="441617"/>
                </a:lnTo>
                <a:lnTo>
                  <a:pt x="287045" y="485775"/>
                </a:lnTo>
                <a:lnTo>
                  <a:pt x="290842" y="529932"/>
                </a:lnTo>
                <a:lnTo>
                  <a:pt x="242887" y="529932"/>
                </a:lnTo>
                <a:lnTo>
                  <a:pt x="242887" y="618261"/>
                </a:lnTo>
                <a:lnTo>
                  <a:pt x="321373" y="618261"/>
                </a:lnTo>
                <a:lnTo>
                  <a:pt x="321589" y="618718"/>
                </a:lnTo>
                <a:lnTo>
                  <a:pt x="346646" y="655751"/>
                </a:lnTo>
                <a:lnTo>
                  <a:pt x="377342" y="687844"/>
                </a:lnTo>
                <a:lnTo>
                  <a:pt x="412991" y="714171"/>
                </a:lnTo>
                <a:lnTo>
                  <a:pt x="452920" y="733958"/>
                </a:lnTo>
                <a:lnTo>
                  <a:pt x="496443" y="746417"/>
                </a:lnTo>
                <a:lnTo>
                  <a:pt x="542886" y="750735"/>
                </a:lnTo>
                <a:lnTo>
                  <a:pt x="574459" y="748741"/>
                </a:lnTo>
                <a:lnTo>
                  <a:pt x="604875" y="742899"/>
                </a:lnTo>
                <a:lnTo>
                  <a:pt x="633933" y="733463"/>
                </a:lnTo>
                <a:lnTo>
                  <a:pt x="661377" y="720674"/>
                </a:lnTo>
                <a:lnTo>
                  <a:pt x="619302" y="643013"/>
                </a:lnTo>
                <a:lnTo>
                  <a:pt x="601560" y="651281"/>
                </a:lnTo>
                <a:lnTo>
                  <a:pt x="582828" y="657377"/>
                </a:lnTo>
                <a:lnTo>
                  <a:pt x="563232" y="661136"/>
                </a:lnTo>
                <a:lnTo>
                  <a:pt x="542886" y="662419"/>
                </a:lnTo>
                <a:lnTo>
                  <a:pt x="498957" y="656234"/>
                </a:lnTo>
                <a:lnTo>
                  <a:pt x="459117" y="638695"/>
                </a:lnTo>
                <a:lnTo>
                  <a:pt x="433692" y="618261"/>
                </a:lnTo>
                <a:lnTo>
                  <a:pt x="552018" y="618261"/>
                </a:lnTo>
                <a:lnTo>
                  <a:pt x="552018" y="529932"/>
                </a:lnTo>
                <a:lnTo>
                  <a:pt x="381025" y="529932"/>
                </a:lnTo>
                <a:lnTo>
                  <a:pt x="375373" y="485775"/>
                </a:lnTo>
                <a:lnTo>
                  <a:pt x="381025" y="441617"/>
                </a:lnTo>
                <a:lnTo>
                  <a:pt x="552018" y="441617"/>
                </a:lnTo>
                <a:lnTo>
                  <a:pt x="552018" y="353288"/>
                </a:lnTo>
                <a:lnTo>
                  <a:pt x="433679" y="353288"/>
                </a:lnTo>
                <a:lnTo>
                  <a:pt x="459117" y="332854"/>
                </a:lnTo>
                <a:lnTo>
                  <a:pt x="498957" y="315315"/>
                </a:lnTo>
                <a:lnTo>
                  <a:pt x="542886" y="309130"/>
                </a:lnTo>
                <a:lnTo>
                  <a:pt x="563232" y="310413"/>
                </a:lnTo>
                <a:lnTo>
                  <a:pt x="582828" y="314172"/>
                </a:lnTo>
                <a:lnTo>
                  <a:pt x="601560" y="320255"/>
                </a:lnTo>
                <a:lnTo>
                  <a:pt x="619302" y="328523"/>
                </a:lnTo>
                <a:lnTo>
                  <a:pt x="661377" y="250875"/>
                </a:lnTo>
                <a:close/>
              </a:path>
              <a:path w="971550" h="971550">
                <a:moveTo>
                  <a:pt x="971550" y="485775"/>
                </a:moveTo>
                <a:lnTo>
                  <a:pt x="969327" y="438988"/>
                </a:lnTo>
                <a:lnTo>
                  <a:pt x="962787" y="393458"/>
                </a:lnTo>
                <a:lnTo>
                  <a:pt x="952144" y="349402"/>
                </a:lnTo>
                <a:lnTo>
                  <a:pt x="937602" y="306997"/>
                </a:lnTo>
                <a:lnTo>
                  <a:pt x="919353" y="266471"/>
                </a:lnTo>
                <a:lnTo>
                  <a:pt x="897597" y="228015"/>
                </a:lnTo>
                <a:lnTo>
                  <a:pt x="883221" y="207238"/>
                </a:lnTo>
                <a:lnTo>
                  <a:pt x="883221" y="485775"/>
                </a:lnTo>
                <a:lnTo>
                  <a:pt x="880554" y="532130"/>
                </a:lnTo>
                <a:lnTo>
                  <a:pt x="872731" y="576910"/>
                </a:lnTo>
                <a:lnTo>
                  <a:pt x="860056" y="619823"/>
                </a:lnTo>
                <a:lnTo>
                  <a:pt x="842835" y="660565"/>
                </a:lnTo>
                <a:lnTo>
                  <a:pt x="821347" y="698842"/>
                </a:lnTo>
                <a:lnTo>
                  <a:pt x="795909" y="734364"/>
                </a:lnTo>
                <a:lnTo>
                  <a:pt x="766813" y="766813"/>
                </a:lnTo>
                <a:lnTo>
                  <a:pt x="734364" y="795909"/>
                </a:lnTo>
                <a:lnTo>
                  <a:pt x="698842" y="821347"/>
                </a:lnTo>
                <a:lnTo>
                  <a:pt x="660565" y="842822"/>
                </a:lnTo>
                <a:lnTo>
                  <a:pt x="619823" y="860056"/>
                </a:lnTo>
                <a:lnTo>
                  <a:pt x="576910" y="872731"/>
                </a:lnTo>
                <a:lnTo>
                  <a:pt x="532130" y="880554"/>
                </a:lnTo>
                <a:lnTo>
                  <a:pt x="485775" y="883221"/>
                </a:lnTo>
                <a:lnTo>
                  <a:pt x="439420" y="880554"/>
                </a:lnTo>
                <a:lnTo>
                  <a:pt x="394639" y="872731"/>
                </a:lnTo>
                <a:lnTo>
                  <a:pt x="351726" y="860056"/>
                </a:lnTo>
                <a:lnTo>
                  <a:pt x="310984" y="842822"/>
                </a:lnTo>
                <a:lnTo>
                  <a:pt x="272707" y="821347"/>
                </a:lnTo>
                <a:lnTo>
                  <a:pt x="237185" y="795909"/>
                </a:lnTo>
                <a:lnTo>
                  <a:pt x="204736" y="766813"/>
                </a:lnTo>
                <a:lnTo>
                  <a:pt x="175641" y="734364"/>
                </a:lnTo>
                <a:lnTo>
                  <a:pt x="150202" y="698842"/>
                </a:lnTo>
                <a:lnTo>
                  <a:pt x="128714" y="660565"/>
                </a:lnTo>
                <a:lnTo>
                  <a:pt x="111493" y="619823"/>
                </a:lnTo>
                <a:lnTo>
                  <a:pt x="98818" y="576910"/>
                </a:lnTo>
                <a:lnTo>
                  <a:pt x="90995" y="532130"/>
                </a:lnTo>
                <a:lnTo>
                  <a:pt x="88328" y="485775"/>
                </a:lnTo>
                <a:lnTo>
                  <a:pt x="90995" y="439420"/>
                </a:lnTo>
                <a:lnTo>
                  <a:pt x="98818" y="394639"/>
                </a:lnTo>
                <a:lnTo>
                  <a:pt x="111493" y="351726"/>
                </a:lnTo>
                <a:lnTo>
                  <a:pt x="128714" y="310984"/>
                </a:lnTo>
                <a:lnTo>
                  <a:pt x="150202" y="272707"/>
                </a:lnTo>
                <a:lnTo>
                  <a:pt x="175641" y="237185"/>
                </a:lnTo>
                <a:lnTo>
                  <a:pt x="204736" y="204736"/>
                </a:lnTo>
                <a:lnTo>
                  <a:pt x="237185" y="175641"/>
                </a:lnTo>
                <a:lnTo>
                  <a:pt x="272707" y="150202"/>
                </a:lnTo>
                <a:lnTo>
                  <a:pt x="310984" y="128714"/>
                </a:lnTo>
                <a:lnTo>
                  <a:pt x="351726" y="111493"/>
                </a:lnTo>
                <a:lnTo>
                  <a:pt x="394639" y="98818"/>
                </a:lnTo>
                <a:lnTo>
                  <a:pt x="439420" y="90995"/>
                </a:lnTo>
                <a:lnTo>
                  <a:pt x="485775" y="88315"/>
                </a:lnTo>
                <a:lnTo>
                  <a:pt x="532130" y="90995"/>
                </a:lnTo>
                <a:lnTo>
                  <a:pt x="576910" y="98818"/>
                </a:lnTo>
                <a:lnTo>
                  <a:pt x="619823" y="111493"/>
                </a:lnTo>
                <a:lnTo>
                  <a:pt x="660565" y="128714"/>
                </a:lnTo>
                <a:lnTo>
                  <a:pt x="698842" y="150202"/>
                </a:lnTo>
                <a:lnTo>
                  <a:pt x="734364" y="175641"/>
                </a:lnTo>
                <a:lnTo>
                  <a:pt x="766813" y="204736"/>
                </a:lnTo>
                <a:lnTo>
                  <a:pt x="795909" y="237185"/>
                </a:lnTo>
                <a:lnTo>
                  <a:pt x="821347" y="272707"/>
                </a:lnTo>
                <a:lnTo>
                  <a:pt x="842835" y="310984"/>
                </a:lnTo>
                <a:lnTo>
                  <a:pt x="860056" y="351726"/>
                </a:lnTo>
                <a:lnTo>
                  <a:pt x="872731" y="394639"/>
                </a:lnTo>
                <a:lnTo>
                  <a:pt x="880554" y="439420"/>
                </a:lnTo>
                <a:lnTo>
                  <a:pt x="883221" y="485775"/>
                </a:lnTo>
                <a:lnTo>
                  <a:pt x="883221" y="207238"/>
                </a:lnTo>
                <a:lnTo>
                  <a:pt x="844435" y="158140"/>
                </a:lnTo>
                <a:lnTo>
                  <a:pt x="813409" y="127114"/>
                </a:lnTo>
                <a:lnTo>
                  <a:pt x="779716" y="98983"/>
                </a:lnTo>
                <a:lnTo>
                  <a:pt x="764298" y="88315"/>
                </a:lnTo>
                <a:lnTo>
                  <a:pt x="743534" y="73939"/>
                </a:lnTo>
                <a:lnTo>
                  <a:pt x="705078" y="52197"/>
                </a:lnTo>
                <a:lnTo>
                  <a:pt x="664540" y="33947"/>
                </a:lnTo>
                <a:lnTo>
                  <a:pt x="622147" y="19405"/>
                </a:lnTo>
                <a:lnTo>
                  <a:pt x="578078" y="8763"/>
                </a:lnTo>
                <a:lnTo>
                  <a:pt x="532561" y="2222"/>
                </a:lnTo>
                <a:lnTo>
                  <a:pt x="485775" y="0"/>
                </a:lnTo>
                <a:lnTo>
                  <a:pt x="438988" y="2222"/>
                </a:lnTo>
                <a:lnTo>
                  <a:pt x="393471" y="8763"/>
                </a:lnTo>
                <a:lnTo>
                  <a:pt x="349402" y="19405"/>
                </a:lnTo>
                <a:lnTo>
                  <a:pt x="307009" y="33947"/>
                </a:lnTo>
                <a:lnTo>
                  <a:pt x="266471" y="52197"/>
                </a:lnTo>
                <a:lnTo>
                  <a:pt x="228015" y="73939"/>
                </a:lnTo>
                <a:lnTo>
                  <a:pt x="191833" y="98983"/>
                </a:lnTo>
                <a:lnTo>
                  <a:pt x="158140" y="127114"/>
                </a:lnTo>
                <a:lnTo>
                  <a:pt x="127114" y="158140"/>
                </a:lnTo>
                <a:lnTo>
                  <a:pt x="98983" y="191833"/>
                </a:lnTo>
                <a:lnTo>
                  <a:pt x="73952" y="228015"/>
                </a:lnTo>
                <a:lnTo>
                  <a:pt x="52197" y="266471"/>
                </a:lnTo>
                <a:lnTo>
                  <a:pt x="33947" y="306997"/>
                </a:lnTo>
                <a:lnTo>
                  <a:pt x="19405" y="349402"/>
                </a:lnTo>
                <a:lnTo>
                  <a:pt x="8763" y="393458"/>
                </a:lnTo>
                <a:lnTo>
                  <a:pt x="2222" y="438988"/>
                </a:lnTo>
                <a:lnTo>
                  <a:pt x="0" y="485775"/>
                </a:lnTo>
                <a:lnTo>
                  <a:pt x="2222" y="532561"/>
                </a:lnTo>
                <a:lnTo>
                  <a:pt x="8763" y="578078"/>
                </a:lnTo>
                <a:lnTo>
                  <a:pt x="19405" y="622147"/>
                </a:lnTo>
                <a:lnTo>
                  <a:pt x="33947" y="664540"/>
                </a:lnTo>
                <a:lnTo>
                  <a:pt x="52197" y="705065"/>
                </a:lnTo>
                <a:lnTo>
                  <a:pt x="73952" y="743534"/>
                </a:lnTo>
                <a:lnTo>
                  <a:pt x="98983" y="779703"/>
                </a:lnTo>
                <a:lnTo>
                  <a:pt x="127114" y="813409"/>
                </a:lnTo>
                <a:lnTo>
                  <a:pt x="158140" y="844423"/>
                </a:lnTo>
                <a:lnTo>
                  <a:pt x="191833" y="872553"/>
                </a:lnTo>
                <a:lnTo>
                  <a:pt x="228015" y="897597"/>
                </a:lnTo>
                <a:lnTo>
                  <a:pt x="266471" y="919353"/>
                </a:lnTo>
                <a:lnTo>
                  <a:pt x="307009" y="937590"/>
                </a:lnTo>
                <a:lnTo>
                  <a:pt x="349402" y="952144"/>
                </a:lnTo>
                <a:lnTo>
                  <a:pt x="393471" y="962787"/>
                </a:lnTo>
                <a:lnTo>
                  <a:pt x="438988" y="969327"/>
                </a:lnTo>
                <a:lnTo>
                  <a:pt x="485775" y="971550"/>
                </a:lnTo>
                <a:lnTo>
                  <a:pt x="532561" y="969327"/>
                </a:lnTo>
                <a:lnTo>
                  <a:pt x="578078" y="962787"/>
                </a:lnTo>
                <a:lnTo>
                  <a:pt x="622147" y="952144"/>
                </a:lnTo>
                <a:lnTo>
                  <a:pt x="664540" y="937590"/>
                </a:lnTo>
                <a:lnTo>
                  <a:pt x="705078" y="919353"/>
                </a:lnTo>
                <a:lnTo>
                  <a:pt x="743534" y="897597"/>
                </a:lnTo>
                <a:lnTo>
                  <a:pt x="764298" y="883221"/>
                </a:lnTo>
                <a:lnTo>
                  <a:pt x="779716" y="872553"/>
                </a:lnTo>
                <a:lnTo>
                  <a:pt x="813409" y="844423"/>
                </a:lnTo>
                <a:lnTo>
                  <a:pt x="844435" y="813409"/>
                </a:lnTo>
                <a:lnTo>
                  <a:pt x="872566" y="779703"/>
                </a:lnTo>
                <a:lnTo>
                  <a:pt x="897597" y="743534"/>
                </a:lnTo>
                <a:lnTo>
                  <a:pt x="919353" y="705065"/>
                </a:lnTo>
                <a:lnTo>
                  <a:pt x="937602" y="664540"/>
                </a:lnTo>
                <a:lnTo>
                  <a:pt x="952144" y="622147"/>
                </a:lnTo>
                <a:lnTo>
                  <a:pt x="962787" y="578078"/>
                </a:lnTo>
                <a:lnTo>
                  <a:pt x="969327" y="532561"/>
                </a:lnTo>
                <a:lnTo>
                  <a:pt x="971550" y="485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9089" y="6698986"/>
            <a:ext cx="904874" cy="90487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83515" y="436556"/>
            <a:ext cx="501078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65">
                <a:latin typeface="Tahoma"/>
                <a:cs typeface="Tahoma"/>
              </a:rPr>
              <a:t>V</a:t>
            </a:r>
            <a:r>
              <a:rPr dirty="0" sz="5500" spc="90">
                <a:latin typeface="Tahoma"/>
                <a:cs typeface="Tahoma"/>
              </a:rPr>
              <a:t>a</a:t>
            </a:r>
            <a:r>
              <a:rPr dirty="0" sz="5500" spc="265">
                <a:latin typeface="Tahoma"/>
                <a:cs typeface="Tahoma"/>
              </a:rPr>
              <a:t>l</a:t>
            </a:r>
            <a:r>
              <a:rPr dirty="0" sz="5500" spc="-114">
                <a:latin typeface="Tahoma"/>
                <a:cs typeface="Tahoma"/>
              </a:rPr>
              <a:t>e</a:t>
            </a:r>
            <a:r>
              <a:rPr dirty="0" sz="5500" spc="-295">
                <a:latin typeface="Tahoma"/>
                <a:cs typeface="Tahoma"/>
              </a:rPr>
              <a:t>u</a:t>
            </a:r>
            <a:r>
              <a:rPr dirty="0" sz="5500" spc="-195">
                <a:latin typeface="Tahoma"/>
                <a:cs typeface="Tahoma"/>
              </a:rPr>
              <a:t>r</a:t>
            </a:r>
            <a:r>
              <a:rPr dirty="0" sz="5500" spc="-350">
                <a:latin typeface="Tahoma"/>
                <a:cs typeface="Tahoma"/>
              </a:rPr>
              <a:t> </a:t>
            </a:r>
            <a:r>
              <a:rPr dirty="0" sz="5500" spc="-70">
                <a:latin typeface="Tahoma"/>
                <a:cs typeface="Tahoma"/>
              </a:rPr>
              <a:t>A</a:t>
            </a:r>
            <a:r>
              <a:rPr dirty="0" sz="5500" spc="-390">
                <a:latin typeface="Tahoma"/>
                <a:cs typeface="Tahoma"/>
              </a:rPr>
              <a:t>j</a:t>
            </a:r>
            <a:r>
              <a:rPr dirty="0" sz="5500" spc="-190">
                <a:latin typeface="Tahoma"/>
                <a:cs typeface="Tahoma"/>
              </a:rPr>
              <a:t>o</a:t>
            </a:r>
            <a:r>
              <a:rPr dirty="0" sz="5500" spc="-295">
                <a:latin typeface="Tahoma"/>
                <a:cs typeface="Tahoma"/>
              </a:rPr>
              <a:t>u</a:t>
            </a:r>
            <a:r>
              <a:rPr dirty="0" sz="5500" spc="70">
                <a:latin typeface="Tahoma"/>
                <a:cs typeface="Tahoma"/>
              </a:rPr>
              <a:t>t</a:t>
            </a:r>
            <a:r>
              <a:rPr dirty="0" sz="5500" spc="-114">
                <a:latin typeface="Tahoma"/>
                <a:cs typeface="Tahoma"/>
              </a:rPr>
              <a:t>é</a:t>
            </a:r>
            <a:r>
              <a:rPr dirty="0" sz="5500" spc="-110">
                <a:latin typeface="Tahoma"/>
                <a:cs typeface="Tahoma"/>
              </a:rPr>
              <a:t>e</a:t>
            </a:r>
            <a:endParaRPr sz="5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353692" y="9219402"/>
            <a:ext cx="556895" cy="6134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3400" spc="-355">
                <a:solidFill>
                  <a:srgbClr val="043B04"/>
                </a:solidFill>
                <a:latin typeface="Verdana"/>
                <a:cs typeface="Verdana"/>
              </a:rPr>
              <a:t>13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8015" y="3221310"/>
            <a:ext cx="211899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5" b="1">
                <a:solidFill>
                  <a:srgbClr val="043B04"/>
                </a:solidFill>
                <a:latin typeface="Tahoma"/>
                <a:cs typeface="Tahoma"/>
              </a:rPr>
              <a:t>Efficacité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3686" y="8379135"/>
            <a:ext cx="27940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b="1">
                <a:solidFill>
                  <a:srgbClr val="043B04"/>
                </a:solidFill>
                <a:latin typeface="Tahoma"/>
                <a:cs typeface="Tahoma"/>
              </a:rPr>
              <a:t>Accessibilité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77797" y="3232709"/>
            <a:ext cx="236791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85" b="1">
                <a:solidFill>
                  <a:srgbClr val="043B04"/>
                </a:solidFill>
                <a:latin typeface="Tahoma"/>
                <a:cs typeface="Tahoma"/>
              </a:rPr>
              <a:t>C</a:t>
            </a:r>
            <a:r>
              <a:rPr dirty="0" sz="3400" spc="-120" b="1">
                <a:solidFill>
                  <a:srgbClr val="043B04"/>
                </a:solidFill>
                <a:latin typeface="Tahoma"/>
                <a:cs typeface="Tahoma"/>
              </a:rPr>
              <a:t>o</a:t>
            </a:r>
            <a:r>
              <a:rPr dirty="0" sz="3400" spc="-185" b="1">
                <a:solidFill>
                  <a:srgbClr val="043B04"/>
                </a:solidFill>
                <a:latin typeface="Tahoma"/>
                <a:cs typeface="Tahoma"/>
              </a:rPr>
              <a:t>û</a:t>
            </a:r>
            <a:r>
              <a:rPr dirty="0" sz="3400" spc="45" b="1">
                <a:solidFill>
                  <a:srgbClr val="043B04"/>
                </a:solidFill>
                <a:latin typeface="Tahoma"/>
                <a:cs typeface="Tahoma"/>
              </a:rPr>
              <a:t>t</a:t>
            </a:r>
            <a:r>
              <a:rPr dirty="0" sz="3400" spc="-215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-125" b="1">
                <a:solidFill>
                  <a:srgbClr val="043B04"/>
                </a:solidFill>
                <a:latin typeface="Tahoma"/>
                <a:cs typeface="Tahoma"/>
              </a:rPr>
              <a:t>r</a:t>
            </a:r>
            <a:r>
              <a:rPr dirty="0" sz="3400" spc="-75" b="1">
                <a:solidFill>
                  <a:srgbClr val="043B04"/>
                </a:solidFill>
                <a:latin typeface="Tahoma"/>
                <a:cs typeface="Tahoma"/>
              </a:rPr>
              <a:t>é</a:t>
            </a:r>
            <a:r>
              <a:rPr dirty="0" sz="3400" spc="-65" b="1">
                <a:solidFill>
                  <a:srgbClr val="043B04"/>
                </a:solidFill>
                <a:latin typeface="Tahoma"/>
                <a:cs typeface="Tahoma"/>
              </a:rPr>
              <a:t>d</a:t>
            </a:r>
            <a:r>
              <a:rPr dirty="0" sz="3400" spc="-185" b="1">
                <a:solidFill>
                  <a:srgbClr val="043B04"/>
                </a:solidFill>
                <a:latin typeface="Tahoma"/>
                <a:cs typeface="Tahoma"/>
              </a:rPr>
              <a:t>u</a:t>
            </a:r>
            <a:r>
              <a:rPr dirty="0" sz="3400" spc="-25" b="1">
                <a:solidFill>
                  <a:srgbClr val="043B04"/>
                </a:solidFill>
                <a:latin typeface="Tahoma"/>
                <a:cs typeface="Tahoma"/>
              </a:rPr>
              <a:t>i</a:t>
            </a:r>
            <a:r>
              <a:rPr dirty="0" sz="3400" spc="45" b="1">
                <a:solidFill>
                  <a:srgbClr val="043B04"/>
                </a:solidFill>
                <a:latin typeface="Tahoma"/>
                <a:cs typeface="Tahoma"/>
              </a:rPr>
              <a:t>t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6651" y="2285708"/>
            <a:ext cx="466724" cy="6476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69175" y="1030049"/>
            <a:ext cx="2788285" cy="6480175"/>
            <a:chOff x="1869175" y="1030049"/>
            <a:chExt cx="2788285" cy="648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175" y="3972165"/>
              <a:ext cx="504824" cy="7048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69175" y="1030049"/>
              <a:ext cx="2788285" cy="6480175"/>
            </a:xfrm>
            <a:custGeom>
              <a:avLst/>
              <a:gdLst/>
              <a:ahLst/>
              <a:cxnLst/>
              <a:rect l="l" t="t" r="r" b="b"/>
              <a:pathLst>
                <a:path w="2788285" h="6480175">
                  <a:moveTo>
                    <a:pt x="2787907" y="6480001"/>
                  </a:moveTo>
                  <a:lnTo>
                    <a:pt x="0" y="6480001"/>
                  </a:lnTo>
                  <a:lnTo>
                    <a:pt x="0" y="0"/>
                  </a:lnTo>
                  <a:lnTo>
                    <a:pt x="2787907" y="0"/>
                  </a:lnTo>
                  <a:lnTo>
                    <a:pt x="2787907" y="648000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651812" y="1022623"/>
            <a:ext cx="2788285" cy="6480175"/>
          </a:xfrm>
          <a:custGeom>
            <a:avLst/>
            <a:gdLst/>
            <a:ahLst/>
            <a:cxnLst/>
            <a:rect l="l" t="t" r="r" b="b"/>
            <a:pathLst>
              <a:path w="2788284" h="6480175">
                <a:moveTo>
                  <a:pt x="2787907" y="6480001"/>
                </a:moveTo>
                <a:lnTo>
                  <a:pt x="0" y="6480001"/>
                </a:lnTo>
                <a:lnTo>
                  <a:pt x="0" y="0"/>
                </a:lnTo>
                <a:lnTo>
                  <a:pt x="2787907" y="0"/>
                </a:lnTo>
                <a:lnTo>
                  <a:pt x="2787907" y="64800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24261" y="1022623"/>
            <a:ext cx="2788285" cy="6480175"/>
          </a:xfrm>
          <a:custGeom>
            <a:avLst/>
            <a:gdLst/>
            <a:ahLst/>
            <a:cxnLst/>
            <a:rect l="l" t="t" r="r" b="b"/>
            <a:pathLst>
              <a:path w="2788284" h="6480175">
                <a:moveTo>
                  <a:pt x="2787907" y="6480001"/>
                </a:moveTo>
                <a:lnTo>
                  <a:pt x="0" y="6480001"/>
                </a:lnTo>
                <a:lnTo>
                  <a:pt x="0" y="0"/>
                </a:lnTo>
                <a:lnTo>
                  <a:pt x="2787907" y="0"/>
                </a:lnTo>
                <a:lnTo>
                  <a:pt x="2787907" y="64800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33185" y="1584666"/>
            <a:ext cx="2788285" cy="2672080"/>
          </a:xfrm>
          <a:custGeom>
            <a:avLst/>
            <a:gdLst/>
            <a:ahLst/>
            <a:cxnLst/>
            <a:rect l="l" t="t" r="r" b="b"/>
            <a:pathLst>
              <a:path w="2788284" h="2672079">
                <a:moveTo>
                  <a:pt x="0" y="2671678"/>
                </a:moveTo>
                <a:lnTo>
                  <a:pt x="2787907" y="2671678"/>
                </a:lnTo>
                <a:lnTo>
                  <a:pt x="2787907" y="0"/>
                </a:lnTo>
                <a:lnTo>
                  <a:pt x="0" y="0"/>
                </a:lnTo>
                <a:lnTo>
                  <a:pt x="0" y="26716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33185" y="1022623"/>
            <a:ext cx="2788285" cy="227329"/>
          </a:xfrm>
          <a:custGeom>
            <a:avLst/>
            <a:gdLst/>
            <a:ahLst/>
            <a:cxnLst/>
            <a:rect l="l" t="t" r="r" b="b"/>
            <a:pathLst>
              <a:path w="2788284" h="227330">
                <a:moveTo>
                  <a:pt x="0" y="227159"/>
                </a:moveTo>
                <a:lnTo>
                  <a:pt x="2787907" y="227159"/>
                </a:lnTo>
                <a:lnTo>
                  <a:pt x="2787907" y="0"/>
                </a:lnTo>
                <a:lnTo>
                  <a:pt x="0" y="0"/>
                </a:lnTo>
                <a:lnTo>
                  <a:pt x="0" y="2271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33185" y="4342279"/>
            <a:ext cx="2788285" cy="3164840"/>
          </a:xfrm>
          <a:custGeom>
            <a:avLst/>
            <a:gdLst/>
            <a:ahLst/>
            <a:cxnLst/>
            <a:rect l="l" t="t" r="r" b="b"/>
            <a:pathLst>
              <a:path w="2788284" h="3164840">
                <a:moveTo>
                  <a:pt x="2787907" y="3164652"/>
                </a:moveTo>
                <a:lnTo>
                  <a:pt x="0" y="3164652"/>
                </a:lnTo>
                <a:lnTo>
                  <a:pt x="0" y="0"/>
                </a:lnTo>
                <a:lnTo>
                  <a:pt x="2787907" y="0"/>
                </a:lnTo>
                <a:lnTo>
                  <a:pt x="2787907" y="3164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58714" y="1002689"/>
            <a:ext cx="2789555" cy="3235960"/>
          </a:xfrm>
          <a:custGeom>
            <a:avLst/>
            <a:gdLst/>
            <a:ahLst/>
            <a:cxnLst/>
            <a:rect l="l" t="t" r="r" b="b"/>
            <a:pathLst>
              <a:path w="2789554" h="3235960">
                <a:moveTo>
                  <a:pt x="2789443" y="3235503"/>
                </a:moveTo>
                <a:lnTo>
                  <a:pt x="0" y="3235503"/>
                </a:lnTo>
                <a:lnTo>
                  <a:pt x="0" y="0"/>
                </a:lnTo>
                <a:lnTo>
                  <a:pt x="2789443" y="0"/>
                </a:lnTo>
                <a:lnTo>
                  <a:pt x="2789443" y="32355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58714" y="4324175"/>
            <a:ext cx="2789555" cy="3166745"/>
          </a:xfrm>
          <a:custGeom>
            <a:avLst/>
            <a:gdLst/>
            <a:ahLst/>
            <a:cxnLst/>
            <a:rect l="l" t="t" r="r" b="b"/>
            <a:pathLst>
              <a:path w="2789554" h="3166745">
                <a:moveTo>
                  <a:pt x="2789443" y="3166395"/>
                </a:moveTo>
                <a:lnTo>
                  <a:pt x="0" y="3166395"/>
                </a:lnTo>
                <a:lnTo>
                  <a:pt x="0" y="0"/>
                </a:lnTo>
                <a:lnTo>
                  <a:pt x="2789443" y="0"/>
                </a:lnTo>
                <a:lnTo>
                  <a:pt x="2789443" y="3166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41130" y="1249782"/>
            <a:ext cx="2620645" cy="335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588645">
              <a:lnSpc>
                <a:spcPct val="100000"/>
              </a:lnSpc>
              <a:spcBef>
                <a:spcPts val="475"/>
              </a:spcBef>
            </a:pPr>
            <a:r>
              <a:rPr dirty="0" sz="1400" spc="100" b="1">
                <a:latin typeface="Trebuchet MS"/>
                <a:cs typeface="Trebuchet MS"/>
              </a:rPr>
              <a:t>ACTIVITÉS</a:t>
            </a:r>
            <a:r>
              <a:rPr dirty="0" sz="1400" spc="-65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CLÉS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1130" y="4424331"/>
            <a:ext cx="2620645" cy="335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475"/>
              </a:spcBef>
            </a:pPr>
            <a:r>
              <a:rPr dirty="0" sz="1400" spc="85" b="1">
                <a:latin typeface="Trebuchet MS"/>
                <a:cs typeface="Trebuchet MS"/>
              </a:rPr>
              <a:t>RESSOURCES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CLÉS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9134" y="1249782"/>
            <a:ext cx="2620645" cy="3600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985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550"/>
              </a:spcBef>
            </a:pPr>
            <a:r>
              <a:rPr dirty="0" sz="1400" spc="85" b="1">
                <a:solidFill>
                  <a:srgbClr val="262626"/>
                </a:solidFill>
                <a:latin typeface="Trebuchet MS"/>
                <a:cs typeface="Trebuchet MS"/>
              </a:rPr>
              <a:t>PROPOSITION</a:t>
            </a:r>
            <a:r>
              <a:rPr dirty="0" sz="1400" spc="-50" b="1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dirty="0" sz="1400" spc="25" b="1">
                <a:solidFill>
                  <a:srgbClr val="262626"/>
                </a:solidFill>
                <a:latin typeface="Trebuchet MS"/>
                <a:cs typeface="Trebuchet MS"/>
              </a:rPr>
              <a:t>DE</a:t>
            </a:r>
            <a:r>
              <a:rPr dirty="0" sz="1400" spc="-45" b="1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dirty="0" sz="1400" spc="40" b="1">
                <a:solidFill>
                  <a:srgbClr val="262626"/>
                </a:solidFill>
                <a:latin typeface="Trebuchet MS"/>
                <a:cs typeface="Trebuchet MS"/>
              </a:rPr>
              <a:t>VALEUR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38552" y="1249782"/>
            <a:ext cx="2985770" cy="335280"/>
          </a:xfrm>
          <a:custGeom>
            <a:avLst/>
            <a:gdLst/>
            <a:ahLst/>
            <a:cxnLst/>
            <a:rect l="l" t="t" r="r" b="b"/>
            <a:pathLst>
              <a:path w="2985769" h="335280">
                <a:moveTo>
                  <a:pt x="0" y="334883"/>
                </a:moveTo>
                <a:lnTo>
                  <a:pt x="0" y="0"/>
                </a:lnTo>
                <a:lnTo>
                  <a:pt x="2985707" y="0"/>
                </a:lnTo>
                <a:lnTo>
                  <a:pt x="2985707" y="334883"/>
                </a:lnTo>
                <a:lnTo>
                  <a:pt x="0" y="33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578738" y="1292803"/>
            <a:ext cx="27057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70" b="1">
                <a:latin typeface="Trebuchet MS"/>
                <a:cs typeface="Trebuchet MS"/>
              </a:rPr>
              <a:t>RELATIONS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50" b="1">
                <a:latin typeface="Trebuchet MS"/>
                <a:cs typeface="Trebuchet MS"/>
              </a:rPr>
              <a:t>AVEC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50" b="1">
                <a:latin typeface="Trebuchet MS"/>
                <a:cs typeface="Trebuchet MS"/>
              </a:rPr>
              <a:t>LES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85" b="1">
                <a:latin typeface="Trebuchet MS"/>
                <a:cs typeface="Trebuchet MS"/>
              </a:rPr>
              <a:t>CLIENTS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15601" y="4440550"/>
            <a:ext cx="2620645" cy="335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475"/>
              </a:spcBef>
            </a:pPr>
            <a:r>
              <a:rPr dirty="0" sz="1400" spc="80" b="1">
                <a:latin typeface="Trebuchet MS"/>
                <a:cs typeface="Trebuchet MS"/>
              </a:rPr>
              <a:t>CANAUX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25" b="1">
                <a:latin typeface="Trebuchet MS"/>
                <a:cs typeface="Trebuchet MS"/>
              </a:rPr>
              <a:t>DE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DISTRIBUTION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08949" y="1249782"/>
            <a:ext cx="2620645" cy="335280"/>
          </a:xfrm>
          <a:custGeom>
            <a:avLst/>
            <a:gdLst/>
            <a:ahLst/>
            <a:cxnLst/>
            <a:rect l="l" t="t" r="r" b="b"/>
            <a:pathLst>
              <a:path w="2620644" h="335280">
                <a:moveTo>
                  <a:pt x="2620465" y="334883"/>
                </a:moveTo>
                <a:lnTo>
                  <a:pt x="0" y="334883"/>
                </a:lnTo>
                <a:lnTo>
                  <a:pt x="0" y="0"/>
                </a:lnTo>
                <a:lnTo>
                  <a:pt x="2620465" y="0"/>
                </a:lnTo>
                <a:lnTo>
                  <a:pt x="2620465" y="33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69175" y="7611542"/>
            <a:ext cx="7171055" cy="2393315"/>
          </a:xfrm>
          <a:custGeom>
            <a:avLst/>
            <a:gdLst/>
            <a:ahLst/>
            <a:cxnLst/>
            <a:rect l="l" t="t" r="r" b="b"/>
            <a:pathLst>
              <a:path w="7171055" h="2393315">
                <a:moveTo>
                  <a:pt x="7170913" y="2392777"/>
                </a:moveTo>
                <a:lnTo>
                  <a:pt x="0" y="2392777"/>
                </a:lnTo>
                <a:lnTo>
                  <a:pt x="0" y="0"/>
                </a:lnTo>
                <a:lnTo>
                  <a:pt x="7170913" y="0"/>
                </a:lnTo>
                <a:lnTo>
                  <a:pt x="7170913" y="23927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09478" y="7611541"/>
            <a:ext cx="7099934" cy="2394585"/>
          </a:xfrm>
          <a:custGeom>
            <a:avLst/>
            <a:gdLst/>
            <a:ahLst/>
            <a:cxnLst/>
            <a:rect l="l" t="t" r="r" b="b"/>
            <a:pathLst>
              <a:path w="7099934" h="2394584">
                <a:moveTo>
                  <a:pt x="7099536" y="2394419"/>
                </a:moveTo>
                <a:lnTo>
                  <a:pt x="0" y="2394419"/>
                </a:lnTo>
                <a:lnTo>
                  <a:pt x="0" y="0"/>
                </a:lnTo>
                <a:lnTo>
                  <a:pt x="7099536" y="0"/>
                </a:lnTo>
                <a:lnTo>
                  <a:pt x="7099536" y="23944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51591" y="1249782"/>
            <a:ext cx="2620645" cy="335280"/>
          </a:xfrm>
          <a:custGeom>
            <a:avLst/>
            <a:gdLst/>
            <a:ahLst/>
            <a:cxnLst/>
            <a:rect l="l" t="t" r="r" b="b"/>
            <a:pathLst>
              <a:path w="2620645" h="335280">
                <a:moveTo>
                  <a:pt x="2620465" y="334883"/>
                </a:moveTo>
                <a:lnTo>
                  <a:pt x="0" y="334883"/>
                </a:lnTo>
                <a:lnTo>
                  <a:pt x="0" y="0"/>
                </a:lnTo>
                <a:lnTo>
                  <a:pt x="2620465" y="0"/>
                </a:lnTo>
                <a:lnTo>
                  <a:pt x="2620465" y="33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951591" y="1249782"/>
            <a:ext cx="2620645" cy="33528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449580">
              <a:lnSpc>
                <a:spcPct val="100000"/>
              </a:lnSpc>
              <a:spcBef>
                <a:spcPts val="475"/>
              </a:spcBef>
            </a:pPr>
            <a:r>
              <a:rPr dirty="0" sz="1400" spc="80" b="1">
                <a:latin typeface="Trebuchet MS"/>
                <a:cs typeface="Trebuchet MS"/>
              </a:rPr>
              <a:t>PARTENAIRES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CLÉS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43677" y="7734003"/>
            <a:ext cx="2620645" cy="335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262890">
              <a:lnSpc>
                <a:spcPct val="100000"/>
              </a:lnSpc>
              <a:spcBef>
                <a:spcPts val="475"/>
              </a:spcBef>
            </a:pPr>
            <a:r>
              <a:rPr dirty="0" sz="1400" spc="65" b="1">
                <a:latin typeface="Trebuchet MS"/>
                <a:cs typeface="Trebuchet MS"/>
              </a:rPr>
              <a:t>STRUCTURE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75" b="1">
                <a:latin typeface="Trebuchet MS"/>
                <a:cs typeface="Trebuchet MS"/>
              </a:rPr>
              <a:t>DES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COÛTS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49285" y="7734003"/>
            <a:ext cx="2620645" cy="335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328295">
              <a:lnSpc>
                <a:spcPct val="100000"/>
              </a:lnSpc>
              <a:spcBef>
                <a:spcPts val="475"/>
              </a:spcBef>
            </a:pPr>
            <a:r>
              <a:rPr dirty="0" sz="1400" spc="85" b="1">
                <a:latin typeface="Trebuchet MS"/>
                <a:cs typeface="Trebuchet MS"/>
              </a:rPr>
              <a:t>SOURCES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25" b="1">
                <a:latin typeface="Trebuchet MS"/>
                <a:cs typeface="Trebuchet MS"/>
              </a:rPr>
              <a:t>DE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REVENUS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1547" y="1687398"/>
            <a:ext cx="66675" cy="6667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1547" y="2220798"/>
            <a:ext cx="66675" cy="666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1547" y="2754198"/>
            <a:ext cx="66675" cy="666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1547" y="3554298"/>
            <a:ext cx="66675" cy="6667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533185" y="1584666"/>
            <a:ext cx="2788285" cy="2672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7985">
              <a:lnSpc>
                <a:spcPct val="100000"/>
              </a:lnSpc>
              <a:spcBef>
                <a:spcPts val="130"/>
              </a:spcBef>
            </a:pP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Assistance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en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262626"/>
                </a:solidFill>
                <a:latin typeface="Lucida Sans Unicode"/>
                <a:cs typeface="Lucida Sans Unicode"/>
              </a:rPr>
              <a:t>ligne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via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le</a:t>
            </a:r>
            <a:endParaRPr sz="1500">
              <a:latin typeface="Lucida Sans Unicode"/>
              <a:cs typeface="Lucida Sans Unicode"/>
            </a:endParaRPr>
          </a:p>
          <a:p>
            <a:pPr marL="387985">
              <a:lnSpc>
                <a:spcPct val="100000"/>
              </a:lnSpc>
              <a:spcBef>
                <a:spcPts val="300"/>
              </a:spcBef>
            </a:pP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chatbot.</a:t>
            </a:r>
            <a:endParaRPr sz="1500">
              <a:latin typeface="Lucida Sans Unicode"/>
              <a:cs typeface="Lucida Sans Unicode"/>
            </a:endParaRPr>
          </a:p>
          <a:p>
            <a:pPr marL="387985" marR="401955">
              <a:lnSpc>
                <a:spcPct val="116700"/>
              </a:lnSpc>
            </a:pP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Réponses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rapides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262626"/>
                </a:solidFill>
                <a:latin typeface="Lucida Sans Unicode"/>
                <a:cs typeface="Lucida Sans Unicode"/>
              </a:rPr>
              <a:t>aux 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questions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262626"/>
                </a:solidFill>
                <a:latin typeface="Lucida Sans Unicode"/>
                <a:cs typeface="Lucida Sans Unicode"/>
              </a:rPr>
              <a:t>juridiques. 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Personnalisation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des 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interactions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40">
                <a:solidFill>
                  <a:srgbClr val="262626"/>
                </a:solidFill>
                <a:latin typeface="Lucida Sans Unicode"/>
                <a:cs typeface="Lucida Sans Unicode"/>
              </a:rPr>
              <a:t>avec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les 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utilisateurs.</a:t>
            </a:r>
            <a:endParaRPr sz="1500">
              <a:latin typeface="Lucida Sans Unicode"/>
              <a:cs typeface="Lucida Sans Unicode"/>
            </a:endParaRPr>
          </a:p>
          <a:p>
            <a:pPr marL="387985">
              <a:lnSpc>
                <a:spcPct val="100000"/>
              </a:lnSpc>
              <a:spcBef>
                <a:spcPts val="300"/>
              </a:spcBef>
            </a:pP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Amelioration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endParaRPr sz="1500">
              <a:latin typeface="Lucida Sans Unicode"/>
              <a:cs typeface="Lucida Sans Unicode"/>
            </a:endParaRPr>
          </a:p>
          <a:p>
            <a:pPr marL="387985" marR="476250">
              <a:lnSpc>
                <a:spcPct val="116700"/>
              </a:lnSpc>
            </a:pP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services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à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travers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les 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avis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9426" y="5219701"/>
            <a:ext cx="66675" cy="666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9426" y="5753101"/>
            <a:ext cx="66675" cy="6667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0533185" y="4342279"/>
            <a:ext cx="2788285" cy="3164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05765" marR="458470">
              <a:lnSpc>
                <a:spcPct val="116700"/>
              </a:lnSpc>
              <a:spcBef>
                <a:spcPts val="1330"/>
              </a:spcBef>
            </a:pP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mobile  </a:t>
            </a:r>
            <a:r>
              <a:rPr dirty="0" sz="1500" spc="-30">
                <a:solidFill>
                  <a:srgbClr val="262626"/>
                </a:solidFill>
                <a:latin typeface="Lucida Sans Unicode"/>
                <a:cs typeface="Lucida Sans Unicode"/>
              </a:rPr>
              <a:t>et/ou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site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web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dédié.</a:t>
            </a:r>
            <a:endParaRPr sz="1500">
              <a:latin typeface="Lucida Sans Unicode"/>
              <a:cs typeface="Lucida Sans Unicode"/>
            </a:endParaRPr>
          </a:p>
          <a:p>
            <a:pPr marL="405765" marR="205104">
              <a:lnSpc>
                <a:spcPct val="116700"/>
              </a:lnSpc>
            </a:pP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Plateformes de </a:t>
            </a:r>
            <a:r>
              <a:rPr dirty="0" sz="1500" spc="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262626"/>
                </a:solidFill>
                <a:latin typeface="Lucida Sans Unicode"/>
                <a:cs typeface="Lucida Sans Unicode"/>
              </a:rPr>
              <a:t>messagerie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instantanée 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(Facebook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Messenger, 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WhatsApp,</a:t>
            </a:r>
            <a:r>
              <a:rPr dirty="0" sz="150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etc.).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79741" y="4953001"/>
            <a:ext cx="66675" cy="1400175"/>
            <a:chOff x="4779741" y="4953001"/>
            <a:chExt cx="66675" cy="140017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9741" y="4953001"/>
              <a:ext cx="66675" cy="666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9741" y="5486401"/>
              <a:ext cx="66675" cy="66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9741" y="6286501"/>
              <a:ext cx="66675" cy="666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758714" y="4324175"/>
            <a:ext cx="2802255" cy="3166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R="3175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0979" marR="134620">
              <a:lnSpc>
                <a:spcPct val="116700"/>
              </a:lnSpc>
              <a:spcBef>
                <a:spcPts val="1675"/>
              </a:spcBef>
            </a:pPr>
            <a:r>
              <a:rPr dirty="0" sz="1500" spc="45">
                <a:solidFill>
                  <a:srgbClr val="262626"/>
                </a:solidFill>
                <a:latin typeface="Lucida Sans Unicode"/>
                <a:cs typeface="Lucida Sans Unicode"/>
              </a:rPr>
              <a:t>Base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données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lois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0">
                <a:solidFill>
                  <a:srgbClr val="262626"/>
                </a:solidFill>
                <a:latin typeface="Lucida Sans Unicode"/>
                <a:cs typeface="Lucida Sans Unicode"/>
              </a:rPr>
              <a:t>et 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de</a:t>
            </a:r>
            <a:r>
              <a:rPr dirty="0" sz="150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ressources</a:t>
            </a:r>
            <a:r>
              <a:rPr dirty="0" sz="150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262626"/>
                </a:solidFill>
                <a:latin typeface="Lucida Sans Unicode"/>
                <a:cs typeface="Lucida Sans Unicode"/>
              </a:rPr>
              <a:t>juridiques.</a:t>
            </a:r>
            <a:endParaRPr sz="1500">
              <a:latin typeface="Lucida Sans Unicode"/>
              <a:cs typeface="Lucida Sans Unicode"/>
            </a:endParaRPr>
          </a:p>
          <a:p>
            <a:pPr marL="220979">
              <a:lnSpc>
                <a:spcPct val="116700"/>
              </a:lnSpc>
            </a:pP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Équipe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développement 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pour la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maintenance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du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25">
                <a:solidFill>
                  <a:srgbClr val="262626"/>
                </a:solidFill>
                <a:latin typeface="Lucida Sans Unicode"/>
                <a:cs typeface="Lucida Sans Unicode"/>
              </a:rPr>
              <a:t>chatbot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262626"/>
                </a:solidFill>
                <a:latin typeface="Lucida Sans Unicode"/>
                <a:cs typeface="Lucida Sans Unicode"/>
              </a:rPr>
              <a:t>mises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à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262626"/>
                </a:solidFill>
                <a:latin typeface="Lucida Sans Unicode"/>
                <a:cs typeface="Lucida Sans Unicode"/>
              </a:rPr>
              <a:t>jour. 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Experts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juridiques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pour 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valider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le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contenu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fournir 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50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conseils</a:t>
            </a:r>
            <a:r>
              <a:rPr dirty="0" sz="150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spécialisés.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5263" y="1662945"/>
            <a:ext cx="66675" cy="6667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5263" y="2463045"/>
            <a:ext cx="66675" cy="6667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5263" y="3263145"/>
            <a:ext cx="66675" cy="6667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4758714" y="1002689"/>
            <a:ext cx="2789555" cy="3235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236220">
              <a:lnSpc>
                <a:spcPct val="100000"/>
              </a:lnSpc>
              <a:spcBef>
                <a:spcPts val="5"/>
              </a:spcBef>
            </a:pPr>
            <a:r>
              <a:rPr dirty="0" sz="1500" spc="20">
                <a:solidFill>
                  <a:srgbClr val="262626"/>
                </a:solidFill>
                <a:latin typeface="Lucida Sans Unicode"/>
                <a:cs typeface="Lucida Sans Unicode"/>
              </a:rPr>
              <a:t>Développement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endParaRPr sz="1500">
              <a:latin typeface="Lucida Sans Unicode"/>
              <a:cs typeface="Lucida Sans Unicode"/>
            </a:endParaRPr>
          </a:p>
          <a:p>
            <a:pPr marL="236220" marR="232410">
              <a:lnSpc>
                <a:spcPct val="116700"/>
              </a:lnSpc>
            </a:pP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amélioration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continue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du  </a:t>
            </a:r>
            <a:r>
              <a:rPr dirty="0" sz="1500" spc="15">
                <a:solidFill>
                  <a:srgbClr val="262626"/>
                </a:solidFill>
                <a:latin typeface="Lucida Sans Unicode"/>
                <a:cs typeface="Lucida Sans Unicode"/>
              </a:rPr>
              <a:t>chatbot.</a:t>
            </a:r>
            <a:endParaRPr sz="1500">
              <a:latin typeface="Lucida Sans Unicode"/>
              <a:cs typeface="Lucida Sans Unicode"/>
            </a:endParaRPr>
          </a:p>
          <a:p>
            <a:pPr marL="236220">
              <a:lnSpc>
                <a:spcPct val="100000"/>
              </a:lnSpc>
              <a:spcBef>
                <a:spcPts val="295"/>
              </a:spcBef>
            </a:pPr>
            <a:r>
              <a:rPr dirty="0" sz="1500" spc="25">
                <a:solidFill>
                  <a:srgbClr val="262626"/>
                </a:solidFill>
                <a:latin typeface="Lucida Sans Unicode"/>
                <a:cs typeface="Lucida Sans Unicode"/>
              </a:rPr>
              <a:t>Collecte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262626"/>
                </a:solidFill>
                <a:latin typeface="Lucida Sans Unicode"/>
                <a:cs typeface="Lucida Sans Unicode"/>
              </a:rPr>
              <a:t>mise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à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262626"/>
                </a:solidFill>
                <a:latin typeface="Lucida Sans Unicode"/>
                <a:cs typeface="Lucida Sans Unicode"/>
              </a:rPr>
              <a:t>jour</a:t>
            </a:r>
            <a:endParaRPr sz="1500">
              <a:latin typeface="Lucida Sans Unicode"/>
              <a:cs typeface="Lucida Sans Unicode"/>
            </a:endParaRPr>
          </a:p>
          <a:p>
            <a:pPr marL="236220" marR="129539">
              <a:lnSpc>
                <a:spcPct val="116700"/>
              </a:lnSpc>
            </a:pP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régulière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informations  </a:t>
            </a:r>
            <a:r>
              <a:rPr dirty="0" sz="1500" spc="-20">
                <a:solidFill>
                  <a:srgbClr val="262626"/>
                </a:solidFill>
                <a:latin typeface="Lucida Sans Unicode"/>
                <a:cs typeface="Lucida Sans Unicode"/>
              </a:rPr>
              <a:t>juridiques.</a:t>
            </a:r>
            <a:endParaRPr sz="1500">
              <a:latin typeface="Lucida Sans Unicode"/>
              <a:cs typeface="Lucida Sans Unicode"/>
            </a:endParaRPr>
          </a:p>
          <a:p>
            <a:pPr marL="236220" marR="231140">
              <a:lnSpc>
                <a:spcPct val="116700"/>
              </a:lnSpc>
            </a:pP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Tests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validation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du  </a:t>
            </a:r>
            <a:r>
              <a:rPr dirty="0" sz="1500" spc="25">
                <a:solidFill>
                  <a:srgbClr val="262626"/>
                </a:solidFill>
                <a:latin typeface="Lucida Sans Unicode"/>
                <a:cs typeface="Lucida Sans Unicode"/>
              </a:rPr>
              <a:t>chatbot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5">
                <a:solidFill>
                  <a:srgbClr val="262626"/>
                </a:solidFill>
                <a:latin typeface="Lucida Sans Unicode"/>
                <a:cs typeface="Lucida Sans Unicode"/>
              </a:rPr>
              <a:t>pour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assurer</a:t>
            </a:r>
            <a:r>
              <a:rPr dirty="0" sz="150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son  </a:t>
            </a:r>
            <a:r>
              <a:rPr dirty="0" sz="1500">
                <a:solidFill>
                  <a:srgbClr val="262626"/>
                </a:solidFill>
                <a:latin typeface="Lucida Sans Unicode"/>
                <a:cs typeface="Lucida Sans Unicode"/>
              </a:rPr>
              <a:t>exactitude </a:t>
            </a:r>
            <a:r>
              <a:rPr dirty="0" sz="1500" spc="35">
                <a:solidFill>
                  <a:srgbClr val="262626"/>
                </a:solidFill>
                <a:latin typeface="Lucida Sans Unicode"/>
                <a:cs typeface="Lucida Sans Unicode"/>
              </a:rPr>
              <a:t>et </a:t>
            </a:r>
            <a:r>
              <a:rPr dirty="0" sz="1500" spc="-10">
                <a:solidFill>
                  <a:srgbClr val="262626"/>
                </a:solidFill>
                <a:latin typeface="Lucida Sans Unicode"/>
                <a:cs typeface="Lucida Sans Unicode"/>
              </a:rPr>
              <a:t>sa </a:t>
            </a:r>
            <a:r>
              <a:rPr dirty="0" sz="1500" spc="-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262626"/>
                </a:solidFill>
                <a:latin typeface="Lucida Sans Unicode"/>
                <a:cs typeface="Lucida Sans Unicode"/>
              </a:rPr>
              <a:t>convivialité.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892951" y="8449125"/>
            <a:ext cx="76200" cy="647700"/>
            <a:chOff x="9892951" y="8449125"/>
            <a:chExt cx="76200" cy="647700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2951" y="8449125"/>
              <a:ext cx="76200" cy="761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2951" y="9020625"/>
              <a:ext cx="76200" cy="7619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0093521" y="8297360"/>
            <a:ext cx="545528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53085">
              <a:lnSpc>
                <a:spcPct val="113599"/>
              </a:lnSpc>
              <a:spcBef>
                <a:spcPts val="100"/>
              </a:spcBef>
            </a:pP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Abonnement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262626"/>
                </a:solidFill>
                <a:latin typeface="Lucida Sans Unicode"/>
                <a:cs typeface="Lucida Sans Unicode"/>
              </a:rPr>
              <a:t>premium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offrant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262626"/>
                </a:solidFill>
                <a:latin typeface="Lucida Sans Unicode"/>
                <a:cs typeface="Lucida Sans Unicode"/>
              </a:rPr>
              <a:t>un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30">
                <a:solidFill>
                  <a:srgbClr val="262626"/>
                </a:solidFill>
                <a:latin typeface="Lucida Sans Unicode"/>
                <a:cs typeface="Lucida Sans Unicode"/>
              </a:rPr>
              <a:t>accès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5">
                <a:solidFill>
                  <a:srgbClr val="262626"/>
                </a:solidFill>
                <a:latin typeface="Lucida Sans Unicode"/>
                <a:cs typeface="Lucida Sans Unicode"/>
              </a:rPr>
              <a:t>illimité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à </a:t>
            </a:r>
            <a:r>
              <a:rPr dirty="0" sz="1650" spc="-50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0">
                <a:solidFill>
                  <a:srgbClr val="262626"/>
                </a:solidFill>
                <a:latin typeface="Lucida Sans Unicode"/>
                <a:cs typeface="Lucida Sans Unicode"/>
              </a:rPr>
              <a:t>toutes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les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fonctionnalités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262626"/>
                </a:solidFill>
                <a:latin typeface="Lucida Sans Unicode"/>
                <a:cs typeface="Lucida Sans Unicode"/>
              </a:rPr>
              <a:t>du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chatbot.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13599"/>
              </a:lnSpc>
            </a:pPr>
            <a:r>
              <a:rPr dirty="0" sz="1650" spc="25">
                <a:solidFill>
                  <a:srgbClr val="262626"/>
                </a:solidFill>
                <a:latin typeface="Lucida Sans Unicode"/>
                <a:cs typeface="Lucida Sans Unicode"/>
              </a:rPr>
              <a:t>Partenariats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publicitaires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262626"/>
                </a:solidFill>
                <a:latin typeface="Lucida Sans Unicode"/>
                <a:cs typeface="Lucida Sans Unicode"/>
              </a:rPr>
              <a:t>avec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cabinets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5">
                <a:solidFill>
                  <a:srgbClr val="262626"/>
                </a:solidFill>
                <a:latin typeface="Lucida Sans Unicode"/>
                <a:cs typeface="Lucida Sans Unicode"/>
              </a:rPr>
              <a:t>d'avocats </a:t>
            </a:r>
            <a:r>
              <a:rPr dirty="0" sz="1650" spc="-509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5">
                <a:solidFill>
                  <a:srgbClr val="262626"/>
                </a:solidFill>
                <a:latin typeface="Lucida Sans Unicode"/>
                <a:cs typeface="Lucida Sans Unicode"/>
              </a:rPr>
              <a:t>ou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5">
                <a:solidFill>
                  <a:srgbClr val="262626"/>
                </a:solidFill>
                <a:latin typeface="Lucida Sans Unicode"/>
                <a:cs typeface="Lucida Sans Unicode"/>
              </a:rPr>
              <a:t>fournisseurs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5">
                <a:solidFill>
                  <a:srgbClr val="262626"/>
                </a:solidFill>
                <a:latin typeface="Lucida Sans Unicode"/>
                <a:cs typeface="Lucida Sans Unicode"/>
              </a:rPr>
              <a:t>de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services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262626"/>
                </a:solidFill>
                <a:latin typeface="Lucida Sans Unicode"/>
                <a:cs typeface="Lucida Sans Unicode"/>
              </a:rPr>
              <a:t>juridiques.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19984" y="8383385"/>
            <a:ext cx="76200" cy="933450"/>
            <a:chOff x="2519984" y="8383385"/>
            <a:chExt cx="76200" cy="933450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984" y="8383385"/>
              <a:ext cx="76200" cy="761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984" y="8669135"/>
              <a:ext cx="76200" cy="761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984" y="8954885"/>
              <a:ext cx="76200" cy="761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9984" y="9240635"/>
              <a:ext cx="76200" cy="761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720555" y="8231620"/>
            <a:ext cx="6019165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68375">
              <a:lnSpc>
                <a:spcPct val="113599"/>
              </a:lnSpc>
              <a:spcBef>
                <a:spcPts val="100"/>
              </a:spcBef>
            </a:pPr>
            <a:r>
              <a:rPr dirty="0" sz="1650" spc="20">
                <a:solidFill>
                  <a:srgbClr val="262626"/>
                </a:solidFill>
                <a:latin typeface="Lucida Sans Unicode"/>
                <a:cs typeface="Lucida Sans Unicode"/>
              </a:rPr>
              <a:t>Développement </a:t>
            </a:r>
            <a:r>
              <a:rPr dirty="0" sz="1650" spc="40">
                <a:solidFill>
                  <a:srgbClr val="262626"/>
                </a:solidFill>
                <a:latin typeface="Lucida Sans Unicode"/>
                <a:cs typeface="Lucida Sans Unicode"/>
              </a:rPr>
              <a:t>et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maintenance </a:t>
            </a:r>
            <a:r>
              <a:rPr dirty="0" sz="1650">
                <a:solidFill>
                  <a:srgbClr val="262626"/>
                </a:solidFill>
                <a:latin typeface="Lucida Sans Unicode"/>
                <a:cs typeface="Lucida Sans Unicode"/>
              </a:rPr>
              <a:t>du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chatbot. </a:t>
            </a:r>
            <a:r>
              <a:rPr dirty="0" sz="1650" spc="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5">
                <a:solidFill>
                  <a:srgbClr val="262626"/>
                </a:solidFill>
                <a:latin typeface="Lucida Sans Unicode"/>
                <a:cs typeface="Lucida Sans Unicode"/>
              </a:rPr>
              <a:t>Collecte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validation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des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262626"/>
                </a:solidFill>
                <a:latin typeface="Lucida Sans Unicode"/>
                <a:cs typeface="Lucida Sans Unicode"/>
              </a:rPr>
              <a:t>informations</a:t>
            </a:r>
            <a:r>
              <a:rPr dirty="0" sz="1650" spc="-12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262626"/>
                </a:solidFill>
                <a:latin typeface="Lucida Sans Unicode"/>
                <a:cs typeface="Lucida Sans Unicode"/>
              </a:rPr>
              <a:t>juridiques. </a:t>
            </a:r>
            <a:r>
              <a:rPr dirty="0" sz="1650" spc="-50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5">
                <a:solidFill>
                  <a:srgbClr val="262626"/>
                </a:solidFill>
                <a:latin typeface="Lucida Sans Unicode"/>
                <a:cs typeface="Lucida Sans Unicode"/>
              </a:rPr>
              <a:t>Marketing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promotion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262626"/>
                </a:solidFill>
                <a:latin typeface="Lucida Sans Unicode"/>
                <a:cs typeface="Lucida Sans Unicode"/>
              </a:rPr>
              <a:t>du</a:t>
            </a:r>
            <a:r>
              <a:rPr dirty="0" sz="1650" spc="-12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">
                <a:solidFill>
                  <a:srgbClr val="262626"/>
                </a:solidFill>
                <a:latin typeface="Lucida Sans Unicode"/>
                <a:cs typeface="Lucida Sans Unicode"/>
              </a:rPr>
              <a:t>chatbot.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13599"/>
              </a:lnSpc>
            </a:pP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Coûts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opérationnels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262626"/>
                </a:solidFill>
                <a:latin typeface="Lucida Sans Unicode"/>
                <a:cs typeface="Lucida Sans Unicode"/>
              </a:rPr>
              <a:t>liés</a:t>
            </a:r>
            <a:r>
              <a:rPr dirty="0" sz="165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à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l'hébergement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262626"/>
                </a:solidFill>
                <a:latin typeface="Lucida Sans Unicode"/>
                <a:cs typeface="Lucida Sans Unicode"/>
              </a:rPr>
              <a:t>et</a:t>
            </a:r>
            <a:r>
              <a:rPr dirty="0" sz="165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à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la</a:t>
            </a:r>
            <a:r>
              <a:rPr dirty="0" sz="1650" spc="-11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5">
                <a:solidFill>
                  <a:srgbClr val="262626"/>
                </a:solidFill>
                <a:latin typeface="Lucida Sans Unicode"/>
                <a:cs typeface="Lucida Sans Unicode"/>
              </a:rPr>
              <a:t>gestion</a:t>
            </a:r>
            <a:r>
              <a:rPr dirty="0" sz="1650" spc="-114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262626"/>
                </a:solidFill>
                <a:latin typeface="Lucida Sans Unicode"/>
                <a:cs typeface="Lucida Sans Unicode"/>
              </a:rPr>
              <a:t>des </a:t>
            </a:r>
            <a:r>
              <a:rPr dirty="0" sz="1650" spc="-50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">
                <a:solidFill>
                  <a:srgbClr val="262626"/>
                </a:solidFill>
                <a:latin typeface="Lucida Sans Unicode"/>
                <a:cs typeface="Lucida Sans Unicode"/>
              </a:rPr>
              <a:t>plateformes.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981826" y="216558"/>
            <a:ext cx="78994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40">
                <a:solidFill>
                  <a:srgbClr val="1D1D1D"/>
                </a:solidFill>
                <a:latin typeface="Tahoma"/>
                <a:cs typeface="Tahoma"/>
              </a:rPr>
              <a:t>T</a:t>
            </a:r>
            <a:r>
              <a:rPr dirty="0" sz="4800" spc="-254">
                <a:solidFill>
                  <a:srgbClr val="1D1D1D"/>
                </a:solidFill>
                <a:latin typeface="Tahoma"/>
                <a:cs typeface="Tahoma"/>
              </a:rPr>
              <a:t>h</a:t>
            </a:r>
            <a:r>
              <a:rPr dirty="0" sz="4800" spc="-95">
                <a:solidFill>
                  <a:srgbClr val="1D1D1D"/>
                </a:solidFill>
                <a:latin typeface="Tahoma"/>
                <a:cs typeface="Tahoma"/>
              </a:rPr>
              <a:t>e</a:t>
            </a:r>
            <a:r>
              <a:rPr dirty="0" sz="4800" spc="-400">
                <a:solidFill>
                  <a:srgbClr val="1D1D1D"/>
                </a:solidFill>
                <a:latin typeface="Tahoma"/>
                <a:cs typeface="Tahoma"/>
              </a:rPr>
              <a:t> </a:t>
            </a:r>
            <a:r>
              <a:rPr dirty="0" sz="4800" spc="-350">
                <a:solidFill>
                  <a:srgbClr val="1D1D1D"/>
                </a:solidFill>
                <a:latin typeface="Tahoma"/>
                <a:cs typeface="Tahoma"/>
              </a:rPr>
              <a:t>B</a:t>
            </a:r>
            <a:r>
              <a:rPr dirty="0" sz="4800" spc="-305">
                <a:solidFill>
                  <a:srgbClr val="1D1D1D"/>
                </a:solidFill>
                <a:latin typeface="Tahoma"/>
                <a:cs typeface="Tahoma"/>
              </a:rPr>
              <a:t>u</a:t>
            </a:r>
            <a:r>
              <a:rPr dirty="0" sz="4800" spc="-155">
                <a:solidFill>
                  <a:srgbClr val="1D1D1D"/>
                </a:solidFill>
                <a:latin typeface="Tahoma"/>
                <a:cs typeface="Tahoma"/>
              </a:rPr>
              <a:t>s</a:t>
            </a:r>
            <a:r>
              <a:rPr dirty="0" sz="4800" spc="-85">
                <a:solidFill>
                  <a:srgbClr val="1D1D1D"/>
                </a:solidFill>
                <a:latin typeface="Tahoma"/>
                <a:cs typeface="Tahoma"/>
              </a:rPr>
              <a:t>i</a:t>
            </a:r>
            <a:r>
              <a:rPr dirty="0" sz="4800" spc="-254">
                <a:solidFill>
                  <a:srgbClr val="1D1D1D"/>
                </a:solidFill>
                <a:latin typeface="Tahoma"/>
                <a:cs typeface="Tahoma"/>
              </a:rPr>
              <a:t>n</a:t>
            </a:r>
            <a:r>
              <a:rPr dirty="0" sz="4800" spc="-145">
                <a:solidFill>
                  <a:srgbClr val="1D1D1D"/>
                </a:solidFill>
                <a:latin typeface="Tahoma"/>
                <a:cs typeface="Tahoma"/>
              </a:rPr>
              <a:t>e</a:t>
            </a:r>
            <a:r>
              <a:rPr dirty="0" sz="4800" spc="-155">
                <a:solidFill>
                  <a:srgbClr val="1D1D1D"/>
                </a:solidFill>
                <a:latin typeface="Tahoma"/>
                <a:cs typeface="Tahoma"/>
              </a:rPr>
              <a:t>s</a:t>
            </a:r>
            <a:r>
              <a:rPr dirty="0" sz="4800" spc="-105">
                <a:solidFill>
                  <a:srgbClr val="1D1D1D"/>
                </a:solidFill>
                <a:latin typeface="Tahoma"/>
                <a:cs typeface="Tahoma"/>
              </a:rPr>
              <a:t>s</a:t>
            </a:r>
            <a:r>
              <a:rPr dirty="0" sz="4800" spc="-400">
                <a:solidFill>
                  <a:srgbClr val="1D1D1D"/>
                </a:solidFill>
                <a:latin typeface="Tahoma"/>
                <a:cs typeface="Tahoma"/>
              </a:rPr>
              <a:t> </a:t>
            </a:r>
            <a:r>
              <a:rPr dirty="0" sz="4800" spc="-250">
                <a:solidFill>
                  <a:srgbClr val="1D1D1D"/>
                </a:solidFill>
                <a:latin typeface="Tahoma"/>
                <a:cs typeface="Tahoma"/>
              </a:rPr>
              <a:t>Mo</a:t>
            </a:r>
            <a:r>
              <a:rPr dirty="0" sz="4800" spc="-135">
                <a:solidFill>
                  <a:srgbClr val="1D1D1D"/>
                </a:solidFill>
                <a:latin typeface="Tahoma"/>
                <a:cs typeface="Tahoma"/>
              </a:rPr>
              <a:t>d</a:t>
            </a:r>
            <a:r>
              <a:rPr dirty="0" sz="4800" spc="-145">
                <a:solidFill>
                  <a:srgbClr val="1D1D1D"/>
                </a:solidFill>
                <a:latin typeface="Tahoma"/>
                <a:cs typeface="Tahoma"/>
              </a:rPr>
              <a:t>e</a:t>
            </a:r>
            <a:r>
              <a:rPr dirty="0" sz="4800" spc="235">
                <a:solidFill>
                  <a:srgbClr val="1D1D1D"/>
                </a:solidFill>
                <a:latin typeface="Tahoma"/>
                <a:cs typeface="Tahoma"/>
              </a:rPr>
              <a:t>l</a:t>
            </a:r>
            <a:r>
              <a:rPr dirty="0" sz="4800" spc="-400">
                <a:solidFill>
                  <a:srgbClr val="1D1D1D"/>
                </a:solidFill>
                <a:latin typeface="Tahoma"/>
                <a:cs typeface="Tahoma"/>
              </a:rPr>
              <a:t> </a:t>
            </a:r>
            <a:r>
              <a:rPr dirty="0" sz="4800" spc="80">
                <a:solidFill>
                  <a:srgbClr val="1D1D1D"/>
                </a:solidFill>
                <a:latin typeface="Tahoma"/>
                <a:cs typeface="Tahoma"/>
              </a:rPr>
              <a:t>C</a:t>
            </a:r>
            <a:r>
              <a:rPr dirty="0" sz="4800" spc="30">
                <a:solidFill>
                  <a:srgbClr val="1D1D1D"/>
                </a:solidFill>
                <a:latin typeface="Tahoma"/>
                <a:cs typeface="Tahoma"/>
              </a:rPr>
              <a:t>a</a:t>
            </a:r>
            <a:r>
              <a:rPr dirty="0" sz="4800" spc="-254">
                <a:solidFill>
                  <a:srgbClr val="1D1D1D"/>
                </a:solidFill>
                <a:latin typeface="Tahoma"/>
                <a:cs typeface="Tahoma"/>
              </a:rPr>
              <a:t>n</a:t>
            </a:r>
            <a:r>
              <a:rPr dirty="0" sz="4800" spc="-150">
                <a:solidFill>
                  <a:srgbClr val="1D1D1D"/>
                </a:solidFill>
                <a:latin typeface="Tahoma"/>
                <a:cs typeface="Tahoma"/>
              </a:rPr>
              <a:t>v</a:t>
            </a:r>
            <a:r>
              <a:rPr dirty="0" sz="4800" spc="30">
                <a:solidFill>
                  <a:srgbClr val="1D1D1D"/>
                </a:solidFill>
                <a:latin typeface="Tahoma"/>
                <a:cs typeface="Tahoma"/>
              </a:rPr>
              <a:t>a</a:t>
            </a:r>
            <a:r>
              <a:rPr dirty="0" sz="4800" spc="-105">
                <a:solidFill>
                  <a:srgbClr val="1D1D1D"/>
                </a:solidFill>
                <a:latin typeface="Tahoma"/>
                <a:cs typeface="Tahoma"/>
              </a:rPr>
              <a:t>s</a:t>
            </a:r>
            <a:endParaRPr sz="4800">
              <a:latin typeface="Tahoma"/>
              <a:cs typeface="Tahoma"/>
            </a:endParaRPr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3578" y="2540509"/>
            <a:ext cx="66675" cy="6667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3578" y="3607309"/>
            <a:ext cx="66675" cy="6667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3578" y="4674109"/>
            <a:ext cx="66675" cy="6667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3578" y="5474209"/>
            <a:ext cx="66675" cy="6667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8100903" y="2403984"/>
            <a:ext cx="2202180" cy="402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005" indent="46355">
              <a:lnSpc>
                <a:spcPct val="116700"/>
              </a:lnSpc>
              <a:spcBef>
                <a:spcPts val="100"/>
              </a:spcBef>
            </a:pPr>
            <a:r>
              <a:rPr dirty="0" sz="1500" spc="20">
                <a:latin typeface="Lucida Sans Unicode"/>
                <a:cs typeface="Lucida Sans Unicode"/>
              </a:rPr>
              <a:t>Accès </a:t>
            </a:r>
            <a:r>
              <a:rPr dirty="0" sz="1500" spc="15">
                <a:latin typeface="Lucida Sans Unicode"/>
                <a:cs typeface="Lucida Sans Unicode"/>
              </a:rPr>
              <a:t>facile </a:t>
            </a:r>
            <a:r>
              <a:rPr dirty="0" sz="1500" spc="35">
                <a:latin typeface="Lucida Sans Unicode"/>
                <a:cs typeface="Lucida Sans Unicode"/>
              </a:rPr>
              <a:t>et </a:t>
            </a:r>
            <a:r>
              <a:rPr dirty="0" sz="1500" spc="4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instantané à des 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informations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juridiques  </a:t>
            </a:r>
            <a:r>
              <a:rPr dirty="0" sz="1500" spc="-5">
                <a:latin typeface="Lucida Sans Unicode"/>
                <a:cs typeface="Lucida Sans Unicode"/>
              </a:rPr>
              <a:t>précises.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6700"/>
              </a:lnSpc>
            </a:pPr>
            <a:r>
              <a:rPr dirty="0" sz="1500" spc="5">
                <a:latin typeface="Lucida Sans Unicode"/>
                <a:cs typeface="Lucida Sans Unicode"/>
              </a:rPr>
              <a:t>Simplification </a:t>
            </a:r>
            <a:r>
              <a:rPr dirty="0" sz="1500" spc="20">
                <a:latin typeface="Lucida Sans Unicode"/>
                <a:cs typeface="Lucida Sans Unicode"/>
              </a:rPr>
              <a:t>de </a:t>
            </a:r>
            <a:r>
              <a:rPr dirty="0" sz="1500" spc="5">
                <a:latin typeface="Lucida Sans Unicode"/>
                <a:cs typeface="Lucida Sans Unicode"/>
              </a:rPr>
              <a:t>la 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compréhension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des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lois  </a:t>
            </a:r>
            <a:r>
              <a:rPr dirty="0" sz="1500" spc="35">
                <a:latin typeface="Lucida Sans Unicode"/>
                <a:cs typeface="Lucida Sans Unicode"/>
              </a:rPr>
              <a:t>et </a:t>
            </a:r>
            <a:r>
              <a:rPr dirty="0" sz="1500" spc="5">
                <a:latin typeface="Lucida Sans Unicode"/>
                <a:cs typeface="Lucida Sans Unicode"/>
              </a:rPr>
              <a:t>des </a:t>
            </a:r>
            <a:r>
              <a:rPr dirty="0" sz="1500" spc="15">
                <a:latin typeface="Lucida Sans Unicode"/>
                <a:cs typeface="Lucida Sans Unicode"/>
              </a:rPr>
              <a:t>procédures </a:t>
            </a:r>
            <a:r>
              <a:rPr dirty="0" sz="1500" spc="2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juridiques.</a:t>
            </a:r>
            <a:endParaRPr sz="1500">
              <a:latin typeface="Lucida Sans Unicode"/>
              <a:cs typeface="Lucida Sans Unicode"/>
            </a:endParaRPr>
          </a:p>
          <a:p>
            <a:pPr marL="12700" marR="265430">
              <a:lnSpc>
                <a:spcPct val="116700"/>
              </a:lnSpc>
            </a:pPr>
            <a:r>
              <a:rPr dirty="0" sz="1500">
                <a:latin typeface="Lucida Sans Unicode"/>
                <a:cs typeface="Lucida Sans Unicode"/>
              </a:rPr>
              <a:t>Traduction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du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jargon  </a:t>
            </a:r>
            <a:r>
              <a:rPr dirty="0" sz="1500" spc="-10">
                <a:latin typeface="Lucida Sans Unicode"/>
                <a:cs typeface="Lucida Sans Unicode"/>
              </a:rPr>
              <a:t>juridique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en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termes  </a:t>
            </a:r>
            <a:r>
              <a:rPr dirty="0" sz="1500">
                <a:latin typeface="Lucida Sans Unicode"/>
                <a:cs typeface="Lucida Sans Unicode"/>
              </a:rPr>
              <a:t>compréhensibles.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500" spc="10">
                <a:latin typeface="Lucida Sans Unicode"/>
                <a:cs typeface="Lucida Sans Unicode"/>
              </a:rPr>
              <a:t>Guidance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dans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les</a:t>
            </a:r>
            <a:endParaRPr sz="1500">
              <a:latin typeface="Lucida Sans Unicode"/>
              <a:cs typeface="Lucida Sans Unicode"/>
            </a:endParaRPr>
          </a:p>
          <a:p>
            <a:pPr marL="12700" marR="200025">
              <a:lnSpc>
                <a:spcPct val="116700"/>
              </a:lnSpc>
            </a:pPr>
            <a:r>
              <a:rPr dirty="0" sz="1500" spc="10">
                <a:latin typeface="Lucida Sans Unicode"/>
                <a:cs typeface="Lucida Sans Unicode"/>
              </a:rPr>
              <a:t>démarches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juridiques  </a:t>
            </a:r>
            <a:r>
              <a:rPr dirty="0" sz="1500" spc="35">
                <a:latin typeface="Lucida Sans Unicode"/>
                <a:cs typeface="Lucida Sans Unicode"/>
              </a:rPr>
              <a:t>et</a:t>
            </a:r>
            <a:r>
              <a:rPr dirty="0" sz="1500" spc="-114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résolution</a:t>
            </a:r>
            <a:r>
              <a:rPr dirty="0" sz="1500" spc="-114">
                <a:latin typeface="Lucida Sans Unicode"/>
                <a:cs typeface="Lucida Sans Unicode"/>
              </a:rPr>
              <a:t> </a:t>
            </a:r>
            <a:r>
              <a:rPr dirty="0" sz="1500" spc="20">
                <a:latin typeface="Lucida Sans Unicode"/>
                <a:cs typeface="Lucida Sans Unicode"/>
              </a:rPr>
              <a:t>de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500" spc="5">
                <a:latin typeface="Lucida Sans Unicode"/>
                <a:cs typeface="Lucida Sans Unicode"/>
              </a:rPr>
              <a:t>problèmes</a:t>
            </a:r>
            <a:r>
              <a:rPr dirty="0" sz="1500" spc="-1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courants.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4026523" cy="337418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89812" y="7382267"/>
            <a:ext cx="3298187" cy="290473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8546" y="3869051"/>
            <a:ext cx="66675" cy="6667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8546" y="4135751"/>
            <a:ext cx="66675" cy="6667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8546" y="4669151"/>
            <a:ext cx="66675" cy="6667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8546" y="4935851"/>
            <a:ext cx="66675" cy="66674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2355871" y="3732526"/>
            <a:ext cx="210947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6200">
              <a:lnSpc>
                <a:spcPct val="116700"/>
              </a:lnSpc>
              <a:spcBef>
                <a:spcPts val="100"/>
              </a:spcBef>
            </a:pPr>
            <a:r>
              <a:rPr dirty="0" sz="1500" spc="-25">
                <a:latin typeface="Verdana"/>
                <a:cs typeface="Verdana"/>
              </a:rPr>
              <a:t>Google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15">
                <a:latin typeface="Verdana"/>
                <a:cs typeface="Verdana"/>
              </a:rPr>
              <a:t>cloud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20">
                <a:latin typeface="Verdana"/>
                <a:cs typeface="Verdana"/>
              </a:rPr>
              <a:t>services  </a:t>
            </a:r>
            <a:r>
              <a:rPr dirty="0" sz="1500" spc="-10">
                <a:latin typeface="Verdana"/>
                <a:cs typeface="Verdana"/>
              </a:rPr>
              <a:t>Ordre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national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15">
                <a:latin typeface="Verdana"/>
                <a:cs typeface="Verdana"/>
              </a:rPr>
              <a:t>des</a:t>
            </a:r>
            <a:endParaRPr sz="1500">
              <a:latin typeface="Verdana"/>
              <a:cs typeface="Verdana"/>
            </a:endParaRPr>
          </a:p>
          <a:p>
            <a:pPr marL="12700" marR="5080">
              <a:lnSpc>
                <a:spcPct val="116700"/>
              </a:lnSpc>
            </a:pPr>
            <a:r>
              <a:rPr dirty="0" sz="1500" spc="-15">
                <a:latin typeface="Verdana"/>
                <a:cs typeface="Verdana"/>
              </a:rPr>
              <a:t>avocats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en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Tunisie  </a:t>
            </a:r>
            <a:r>
              <a:rPr dirty="0" sz="1500" spc="-15">
                <a:latin typeface="Verdana"/>
                <a:cs typeface="Verdana"/>
              </a:rPr>
              <a:t>Developpeurs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10">
                <a:latin typeface="Verdana"/>
                <a:cs typeface="Verdana"/>
              </a:rPr>
              <a:t>logiciels  </a:t>
            </a:r>
            <a:r>
              <a:rPr dirty="0" sz="1500" spc="-5">
                <a:latin typeface="Verdana"/>
                <a:cs typeface="Verdana"/>
              </a:rPr>
              <a:t>Platformes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en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30">
                <a:latin typeface="Verdana"/>
                <a:cs typeface="Verdana"/>
              </a:rPr>
              <a:t>lignes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4741" y="2828584"/>
            <a:ext cx="76200" cy="7619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4741" y="3895383"/>
            <a:ext cx="76200" cy="7619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4741" y="4695483"/>
            <a:ext cx="76200" cy="7619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4741" y="5495583"/>
            <a:ext cx="76200" cy="7619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3508949" y="1292803"/>
            <a:ext cx="2703830" cy="43586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1460">
              <a:lnSpc>
                <a:spcPct val="100000"/>
              </a:lnSpc>
              <a:spcBef>
                <a:spcPts val="135"/>
              </a:spcBef>
            </a:pPr>
            <a:r>
              <a:rPr dirty="0" sz="1400" spc="75" b="1">
                <a:latin typeface="Trebuchet MS"/>
                <a:cs typeface="Trebuchet MS"/>
              </a:rPr>
              <a:t>SEGMENT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25" b="1">
                <a:latin typeface="Trebuchet MS"/>
                <a:cs typeface="Trebuchet MS"/>
              </a:rPr>
              <a:t>DE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50" b="1">
                <a:latin typeface="Trebuchet MS"/>
                <a:cs typeface="Trebuchet MS"/>
              </a:rPr>
              <a:t>CLIENTÈLE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rebuchet MS"/>
              <a:cs typeface="Trebuchet MS"/>
            </a:endParaRPr>
          </a:p>
          <a:p>
            <a:pPr marL="535305" marR="330835">
              <a:lnSpc>
                <a:spcPct val="116700"/>
              </a:lnSpc>
            </a:pPr>
            <a:r>
              <a:rPr dirty="0" sz="1500" spc="30">
                <a:latin typeface="Lucida Sans Unicode"/>
                <a:cs typeface="Lucida Sans Unicode"/>
              </a:rPr>
              <a:t>C</a:t>
            </a:r>
            <a:r>
              <a:rPr dirty="0" sz="1500" spc="-20">
                <a:latin typeface="Lucida Sans Unicode"/>
                <a:cs typeface="Lucida Sans Unicode"/>
              </a:rPr>
              <a:t>it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20">
                <a:latin typeface="Lucida Sans Unicode"/>
                <a:cs typeface="Lucida Sans Unicode"/>
              </a:rPr>
              <a:t>y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15">
                <a:latin typeface="Lucida Sans Unicode"/>
                <a:cs typeface="Lucida Sans Unicode"/>
              </a:rPr>
              <a:t>h</a:t>
            </a:r>
            <a:r>
              <a:rPr dirty="0" sz="1500" spc="100">
                <a:latin typeface="Lucida Sans Unicode"/>
                <a:cs typeface="Lucida Sans Unicode"/>
              </a:rPr>
              <a:t>a</a:t>
            </a:r>
            <a:r>
              <a:rPr dirty="0" sz="1500" spc="-20">
                <a:latin typeface="Lucida Sans Unicode"/>
                <a:cs typeface="Lucida Sans Unicode"/>
              </a:rPr>
              <a:t>it</a:t>
            </a:r>
            <a:r>
              <a:rPr dirty="0" sz="1500" spc="100">
                <a:latin typeface="Lucida Sans Unicode"/>
                <a:cs typeface="Lucida Sans Unicode"/>
              </a:rPr>
              <a:t>a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25">
                <a:latin typeface="Lucida Sans Unicode"/>
                <a:cs typeface="Lucida Sans Unicode"/>
              </a:rPr>
              <a:t>t  </a:t>
            </a:r>
            <a:r>
              <a:rPr dirty="0" sz="1500" spc="95">
                <a:latin typeface="Lucida Sans Unicode"/>
                <a:cs typeface="Lucida Sans Unicode"/>
              </a:rPr>
              <a:t>c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35">
                <a:latin typeface="Lucida Sans Unicode"/>
                <a:cs typeface="Lucida Sans Unicode"/>
              </a:rPr>
              <a:t>m</a:t>
            </a:r>
            <a:r>
              <a:rPr dirty="0" sz="1500" spc="-15">
                <a:latin typeface="Lucida Sans Unicode"/>
                <a:cs typeface="Lucida Sans Unicode"/>
              </a:rPr>
              <a:t>p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l</a:t>
            </a:r>
            <a:r>
              <a:rPr dirty="0" sz="1500" spc="70">
                <a:latin typeface="Lucida Sans Unicode"/>
                <a:cs typeface="Lucida Sans Unicode"/>
              </a:rPr>
              <a:t>a  </a:t>
            </a:r>
            <a:r>
              <a:rPr dirty="0" sz="1500" spc="95">
                <a:latin typeface="Lucida Sans Unicode"/>
                <a:cs typeface="Lucida Sans Unicode"/>
              </a:rPr>
              <a:t>c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20">
                <a:latin typeface="Lucida Sans Unicode"/>
                <a:cs typeface="Lucida Sans Unicode"/>
              </a:rPr>
              <a:t>it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45">
                <a:latin typeface="Lucida Sans Unicode"/>
                <a:cs typeface="Lucida Sans Unicode"/>
              </a:rPr>
              <a:t>io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l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0">
                <a:latin typeface="Lucida Sans Unicode"/>
                <a:cs typeface="Lucida Sans Unicode"/>
              </a:rPr>
              <a:t>s  </a:t>
            </a:r>
            <a:r>
              <a:rPr dirty="0" sz="1500" spc="-30">
                <a:latin typeface="Lucida Sans Unicode"/>
                <a:cs typeface="Lucida Sans Unicode"/>
              </a:rPr>
              <a:t>lois.</a:t>
            </a:r>
            <a:endParaRPr sz="1500">
              <a:latin typeface="Lucida Sans Unicode"/>
              <a:cs typeface="Lucida Sans Unicode"/>
            </a:endParaRPr>
          </a:p>
          <a:p>
            <a:pPr marL="535305" marR="319405">
              <a:lnSpc>
                <a:spcPct val="116700"/>
              </a:lnSpc>
            </a:pPr>
            <a:r>
              <a:rPr dirty="0" sz="1500" spc="-70">
                <a:latin typeface="Lucida Sans Unicode"/>
                <a:cs typeface="Lucida Sans Unicode"/>
              </a:rPr>
              <a:t>I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-5">
                <a:latin typeface="Lucida Sans Unicode"/>
                <a:cs typeface="Lucida Sans Unicode"/>
              </a:rPr>
              <a:t>iv</a:t>
            </a:r>
            <a:r>
              <a:rPr dirty="0" sz="1500" spc="-40">
                <a:latin typeface="Lucida Sans Unicode"/>
                <a:cs typeface="Lucida Sans Unicode"/>
              </a:rPr>
              <a:t>id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95">
                <a:latin typeface="Lucida Sans Unicode"/>
                <a:cs typeface="Lucida Sans Unicode"/>
              </a:rPr>
              <a:t>c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5">
                <a:latin typeface="Lucida Sans Unicode"/>
                <a:cs typeface="Lucida Sans Unicode"/>
              </a:rPr>
              <a:t>f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35">
                <a:latin typeface="Lucida Sans Unicode"/>
                <a:cs typeface="Lucida Sans Unicode"/>
              </a:rPr>
              <a:t>é</a:t>
            </a:r>
            <a:r>
              <a:rPr dirty="0" sz="1500" spc="-20">
                <a:latin typeface="Lucida Sans Unicode"/>
                <a:cs typeface="Lucida Sans Unicode"/>
              </a:rPr>
              <a:t>s  </a:t>
            </a:r>
            <a:r>
              <a:rPr dirty="0" sz="1500" spc="100">
                <a:latin typeface="Lucida Sans Unicode"/>
                <a:cs typeface="Lucida Sans Unicode"/>
              </a:rPr>
              <a:t>à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20">
                <a:latin typeface="Lucida Sans Unicode"/>
                <a:cs typeface="Lucida Sans Unicode"/>
              </a:rPr>
              <a:t>b</a:t>
            </a:r>
            <a:r>
              <a:rPr dirty="0" sz="1500" spc="35">
                <a:latin typeface="Lucida Sans Unicode"/>
                <a:cs typeface="Lucida Sans Unicode"/>
              </a:rPr>
              <a:t>l</a:t>
            </a:r>
            <a:r>
              <a:rPr dirty="0" sz="1500" spc="35">
                <a:latin typeface="Lucida Sans Unicode"/>
                <a:cs typeface="Lucida Sans Unicode"/>
              </a:rPr>
              <a:t>è</a:t>
            </a:r>
            <a:r>
              <a:rPr dirty="0" sz="1500" spc="35">
                <a:latin typeface="Lucida Sans Unicode"/>
                <a:cs typeface="Lucida Sans Unicode"/>
              </a:rPr>
              <a:t>m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0">
                <a:latin typeface="Lucida Sans Unicode"/>
                <a:cs typeface="Lucida Sans Unicode"/>
              </a:rPr>
              <a:t>s  </a:t>
            </a:r>
            <a:r>
              <a:rPr dirty="0" sz="1500" spc="-80">
                <a:latin typeface="Lucida Sans Unicode"/>
                <a:cs typeface="Lucida Sans Unicode"/>
              </a:rPr>
              <a:t>j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40">
                <a:latin typeface="Lucida Sans Unicode"/>
                <a:cs typeface="Lucida Sans Unicode"/>
              </a:rPr>
              <a:t>id</a:t>
            </a:r>
            <a:r>
              <a:rPr dirty="0" sz="1500" spc="-35">
                <a:latin typeface="Lucida Sans Unicode"/>
                <a:cs typeface="Lucida Sans Unicode"/>
              </a:rPr>
              <a:t>iq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95">
                <a:latin typeface="Lucida Sans Unicode"/>
                <a:cs typeface="Lucida Sans Unicode"/>
              </a:rPr>
              <a:t>c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100">
                <a:latin typeface="Lucida Sans Unicode"/>
                <a:cs typeface="Lucida Sans Unicode"/>
              </a:rPr>
              <a:t>a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70">
                <a:latin typeface="Lucida Sans Unicode"/>
                <a:cs typeface="Lucida Sans Unicode"/>
              </a:rPr>
              <a:t>.  </a:t>
            </a:r>
            <a:r>
              <a:rPr dirty="0" sz="1500" spc="40">
                <a:latin typeface="Lucida Sans Unicode"/>
                <a:cs typeface="Lucida Sans Unicode"/>
              </a:rPr>
              <a:t>É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20">
                <a:latin typeface="Lucida Sans Unicode"/>
                <a:cs typeface="Lucida Sans Unicode"/>
              </a:rPr>
              <a:t>ia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-20">
                <a:latin typeface="Lucida Sans Unicode"/>
                <a:cs typeface="Lucida Sans Unicode"/>
              </a:rPr>
              <a:t>it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25">
                <a:latin typeface="Lucida Sans Unicode"/>
                <a:cs typeface="Lucida Sans Unicode"/>
              </a:rPr>
              <a:t>t  </a:t>
            </a:r>
            <a:r>
              <a:rPr dirty="0" sz="1500" spc="-15">
                <a:latin typeface="Lucida Sans Unicode"/>
                <a:cs typeface="Lucida Sans Unicode"/>
              </a:rPr>
              <a:t>p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30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f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ss</a:t>
            </a:r>
            <a:r>
              <a:rPr dirty="0" sz="1500" spc="-45">
                <a:latin typeface="Lucida Sans Unicode"/>
                <a:cs typeface="Lucida Sans Unicode"/>
              </a:rPr>
              <a:t>io</a:t>
            </a:r>
            <a:r>
              <a:rPr dirty="0" sz="1500" spc="-15">
                <a:latin typeface="Lucida Sans Unicode"/>
                <a:cs typeface="Lucida Sans Unicode"/>
              </a:rPr>
              <a:t>nn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35">
                <a:latin typeface="Lucida Sans Unicode"/>
                <a:cs typeface="Lucida Sans Unicode"/>
              </a:rPr>
              <a:t>l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</a:t>
            </a:r>
            <a:r>
              <a:rPr dirty="0" sz="1500" spc="-20">
                <a:latin typeface="Lucida Sans Unicode"/>
                <a:cs typeface="Lucida Sans Unicode"/>
              </a:rPr>
              <a:t>u  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95">
                <a:latin typeface="Lucida Sans Unicode"/>
                <a:cs typeface="Lucida Sans Unicode"/>
              </a:rPr>
              <a:t>c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j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-40">
                <a:latin typeface="Lucida Sans Unicode"/>
                <a:cs typeface="Lucida Sans Unicode"/>
              </a:rPr>
              <a:t>id</a:t>
            </a:r>
            <a:r>
              <a:rPr dirty="0" sz="1500" spc="-35">
                <a:latin typeface="Lucida Sans Unicode"/>
                <a:cs typeface="Lucida Sans Unicode"/>
              </a:rPr>
              <a:t>iq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7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marL="535305">
              <a:lnSpc>
                <a:spcPct val="100000"/>
              </a:lnSpc>
              <a:spcBef>
                <a:spcPts val="300"/>
              </a:spcBef>
            </a:pPr>
            <a:r>
              <a:rPr dirty="0" sz="1500" spc="50">
                <a:latin typeface="Lucida Sans Unicode"/>
                <a:cs typeface="Lucida Sans Unicode"/>
              </a:rPr>
              <a:t>J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s</a:t>
            </a:r>
            <a:r>
              <a:rPr dirty="0" sz="1500" spc="-13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25">
                <a:latin typeface="Lucida Sans Unicode"/>
                <a:cs typeface="Lucida Sans Unicode"/>
              </a:rPr>
              <a:t>t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p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n</a:t>
            </a:r>
            <a:r>
              <a:rPr dirty="0" sz="1500" spc="35">
                <a:latin typeface="Lucida Sans Unicode"/>
                <a:cs typeface="Lucida Sans Unicode"/>
              </a:rPr>
              <a:t>e</a:t>
            </a:r>
            <a:r>
              <a:rPr dirty="0" sz="1500" spc="-30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r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402919" y="9240025"/>
            <a:ext cx="54927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355">
                <a:latin typeface="Lucida Sans Unicode"/>
                <a:cs typeface="Lucida Sans Unicode"/>
              </a:rPr>
              <a:t>1</a:t>
            </a:r>
            <a:r>
              <a:rPr dirty="0" sz="3600" spc="-85">
                <a:latin typeface="Lucida Sans Unicode"/>
                <a:cs typeface="Lucida Sans Unicode"/>
              </a:rPr>
              <a:t>4</a:t>
            </a:r>
            <a:endParaRPr sz="3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13661"/>
              <a:ext cx="18287999" cy="61647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26523" cy="36760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23730"/>
              <a:ext cx="1028699" cy="6963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28699" cy="3020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9812" y="7382266"/>
              <a:ext cx="3298187" cy="29047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7854" y="0"/>
              <a:ext cx="1028699" cy="10286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85396" y="791129"/>
            <a:ext cx="543306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065">
                <a:latin typeface="Tahoma"/>
                <a:cs typeface="Tahoma"/>
              </a:rPr>
              <a:t>R</a:t>
            </a:r>
            <a:r>
              <a:rPr dirty="0" sz="9000" spc="-300">
                <a:latin typeface="Tahoma"/>
                <a:cs typeface="Tahoma"/>
              </a:rPr>
              <a:t>o</a:t>
            </a:r>
            <a:r>
              <a:rPr dirty="0" sz="9000" spc="155">
                <a:latin typeface="Tahoma"/>
                <a:cs typeface="Tahoma"/>
              </a:rPr>
              <a:t>a</a:t>
            </a:r>
            <a:r>
              <a:rPr dirty="0" sz="9000" spc="-160">
                <a:latin typeface="Tahoma"/>
                <a:cs typeface="Tahoma"/>
              </a:rPr>
              <a:t>d</a:t>
            </a:r>
            <a:r>
              <a:rPr dirty="0" sz="9000" spc="-570">
                <a:latin typeface="Tahoma"/>
                <a:cs typeface="Tahoma"/>
              </a:rPr>
              <a:t> </a:t>
            </a:r>
            <a:r>
              <a:rPr dirty="0" sz="9000" spc="-434">
                <a:latin typeface="Tahoma"/>
                <a:cs typeface="Tahoma"/>
              </a:rPr>
              <a:t>M</a:t>
            </a:r>
            <a:r>
              <a:rPr dirty="0" sz="9000" spc="155">
                <a:latin typeface="Tahoma"/>
                <a:cs typeface="Tahoma"/>
              </a:rPr>
              <a:t>a</a:t>
            </a:r>
            <a:r>
              <a:rPr dirty="0" sz="9000" spc="-85">
                <a:latin typeface="Tahoma"/>
                <a:cs typeface="Tahoma"/>
              </a:rPr>
              <a:t>p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3994" y="4655908"/>
            <a:ext cx="6384290" cy="2618105"/>
          </a:xfrm>
          <a:custGeom>
            <a:avLst/>
            <a:gdLst/>
            <a:ahLst/>
            <a:cxnLst/>
            <a:rect l="l" t="t" r="r" b="b"/>
            <a:pathLst>
              <a:path w="6384290" h="2618104">
                <a:moveTo>
                  <a:pt x="486371" y="243179"/>
                </a:moveTo>
                <a:lnTo>
                  <a:pt x="243192" y="0"/>
                </a:lnTo>
                <a:lnTo>
                  <a:pt x="0" y="243179"/>
                </a:lnTo>
                <a:lnTo>
                  <a:pt x="121589" y="243179"/>
                </a:lnTo>
                <a:lnTo>
                  <a:pt x="121589" y="486371"/>
                </a:lnTo>
                <a:lnTo>
                  <a:pt x="364782" y="486371"/>
                </a:lnTo>
                <a:lnTo>
                  <a:pt x="364782" y="243179"/>
                </a:lnTo>
                <a:lnTo>
                  <a:pt x="486371" y="243179"/>
                </a:lnTo>
                <a:close/>
              </a:path>
              <a:path w="6384290" h="2618104">
                <a:moveTo>
                  <a:pt x="2148217" y="2374620"/>
                </a:moveTo>
                <a:lnTo>
                  <a:pt x="2026615" y="2374620"/>
                </a:lnTo>
                <a:lnTo>
                  <a:pt x="2026615" y="1678825"/>
                </a:lnTo>
                <a:lnTo>
                  <a:pt x="1783435" y="1678825"/>
                </a:lnTo>
                <a:lnTo>
                  <a:pt x="1783435" y="2374620"/>
                </a:lnTo>
                <a:lnTo>
                  <a:pt x="1661833" y="2374620"/>
                </a:lnTo>
                <a:lnTo>
                  <a:pt x="1905025" y="2617800"/>
                </a:lnTo>
                <a:lnTo>
                  <a:pt x="2148217" y="2374620"/>
                </a:lnTo>
                <a:close/>
              </a:path>
              <a:path w="6384290" h="2618104">
                <a:moveTo>
                  <a:pt x="6384264" y="375793"/>
                </a:moveTo>
                <a:lnTo>
                  <a:pt x="6141072" y="132613"/>
                </a:lnTo>
                <a:lnTo>
                  <a:pt x="5897892" y="375793"/>
                </a:lnTo>
                <a:lnTo>
                  <a:pt x="6019482" y="375793"/>
                </a:lnTo>
                <a:lnTo>
                  <a:pt x="6019482" y="1675333"/>
                </a:lnTo>
                <a:lnTo>
                  <a:pt x="6262675" y="1675333"/>
                </a:lnTo>
                <a:lnTo>
                  <a:pt x="6262675" y="375793"/>
                </a:lnTo>
                <a:lnTo>
                  <a:pt x="6384264" y="375793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73727" y="3102115"/>
            <a:ext cx="3105150" cy="159067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939165">
              <a:lnSpc>
                <a:spcPct val="100000"/>
              </a:lnSpc>
              <a:spcBef>
                <a:spcPts val="840"/>
              </a:spcBef>
            </a:pPr>
            <a:r>
              <a:rPr dirty="0" sz="2800" spc="-80" b="1">
                <a:solidFill>
                  <a:srgbClr val="0D0D0D"/>
                </a:solidFill>
                <a:latin typeface="Tahoma"/>
                <a:cs typeface="Tahoma"/>
              </a:rPr>
              <a:t>2024</a:t>
            </a:r>
            <a:endParaRPr sz="2800">
              <a:latin typeface="Tahoma"/>
              <a:cs typeface="Tahoma"/>
            </a:endParaRPr>
          </a:p>
          <a:p>
            <a:pPr marL="624840" marR="5080" indent="-612775">
              <a:lnSpc>
                <a:spcPts val="4130"/>
              </a:lnSpc>
              <a:spcBef>
                <a:spcPts val="65"/>
              </a:spcBef>
            </a:pPr>
            <a:r>
              <a:rPr dirty="0" sz="2800" spc="-590" b="1">
                <a:latin typeface="Tahoma"/>
                <a:cs typeface="Tahoma"/>
              </a:rPr>
              <a:t>M</a:t>
            </a:r>
            <a:r>
              <a:rPr dirty="0" sz="2800" spc="-40" b="1">
                <a:latin typeface="Tahoma"/>
                <a:cs typeface="Tahoma"/>
              </a:rPr>
              <a:t>i</a:t>
            </a:r>
            <a:r>
              <a:rPr dirty="0" sz="2800" spc="-20" b="1">
                <a:latin typeface="Tahoma"/>
                <a:cs typeface="Tahoma"/>
              </a:rPr>
              <a:t>s</a:t>
            </a:r>
            <a:r>
              <a:rPr dirty="0" sz="2800" spc="-285" b="1">
                <a:latin typeface="Tahoma"/>
                <a:cs typeface="Tahoma"/>
              </a:rPr>
              <a:t>e</a:t>
            </a:r>
            <a:r>
              <a:rPr dirty="0" sz="2800" spc="30" b="1">
                <a:latin typeface="Tahoma"/>
                <a:cs typeface="Tahoma"/>
              </a:rPr>
              <a:t> </a:t>
            </a:r>
            <a:r>
              <a:rPr dirty="0" sz="2800" spc="-320" b="1">
                <a:latin typeface="Tahoma"/>
                <a:cs typeface="Tahoma"/>
              </a:rPr>
              <a:t>à</a:t>
            </a:r>
            <a:r>
              <a:rPr dirty="0" sz="2800" spc="30" b="1">
                <a:latin typeface="Tahoma"/>
                <a:cs typeface="Tahoma"/>
              </a:rPr>
              <a:t> </a:t>
            </a:r>
            <a:r>
              <a:rPr dirty="0" sz="2800" spc="-215" b="1">
                <a:latin typeface="Tahoma"/>
                <a:cs typeface="Tahoma"/>
              </a:rPr>
              <a:t>j</a:t>
            </a:r>
            <a:r>
              <a:rPr dirty="0" sz="2800" spc="-175" b="1">
                <a:latin typeface="Tahoma"/>
                <a:cs typeface="Tahoma"/>
              </a:rPr>
              <a:t>o</a:t>
            </a:r>
            <a:r>
              <a:rPr dirty="0" sz="2800" spc="-260" b="1">
                <a:latin typeface="Tahoma"/>
                <a:cs typeface="Tahoma"/>
              </a:rPr>
              <a:t>u</a:t>
            </a:r>
            <a:r>
              <a:rPr dirty="0" sz="2800" spc="-225" b="1">
                <a:latin typeface="Tahoma"/>
                <a:cs typeface="Tahoma"/>
              </a:rPr>
              <a:t>r</a:t>
            </a:r>
            <a:r>
              <a:rPr dirty="0" sz="2800" spc="30" b="1">
                <a:latin typeface="Tahoma"/>
                <a:cs typeface="Tahoma"/>
              </a:rPr>
              <a:t> </a:t>
            </a:r>
            <a:r>
              <a:rPr dirty="0" sz="2800" spc="-320" b="1">
                <a:latin typeface="Tahoma"/>
                <a:cs typeface="Tahoma"/>
              </a:rPr>
              <a:t>à</a:t>
            </a:r>
            <a:r>
              <a:rPr dirty="0" sz="2800" spc="30" b="1">
                <a:latin typeface="Tahoma"/>
                <a:cs typeface="Tahoma"/>
              </a:rPr>
              <a:t> </a:t>
            </a:r>
            <a:r>
              <a:rPr dirty="0" sz="2800" spc="-85" b="1">
                <a:latin typeface="Tahoma"/>
                <a:cs typeface="Tahoma"/>
              </a:rPr>
              <a:t>t</a:t>
            </a:r>
            <a:r>
              <a:rPr dirty="0" sz="2800" spc="-140" b="1">
                <a:latin typeface="Tahoma"/>
                <a:cs typeface="Tahoma"/>
              </a:rPr>
              <a:t>e</a:t>
            </a:r>
            <a:r>
              <a:rPr dirty="0" sz="2800" spc="-415" b="1">
                <a:latin typeface="Tahoma"/>
                <a:cs typeface="Tahoma"/>
              </a:rPr>
              <a:t>m</a:t>
            </a:r>
            <a:r>
              <a:rPr dirty="0" sz="2800" spc="-195" b="1">
                <a:latin typeface="Tahoma"/>
                <a:cs typeface="Tahoma"/>
              </a:rPr>
              <a:t>p</a:t>
            </a:r>
            <a:r>
              <a:rPr dirty="0" sz="2800" spc="-120" b="1">
                <a:latin typeface="Tahoma"/>
                <a:cs typeface="Tahoma"/>
              </a:rPr>
              <a:t>s  </a:t>
            </a:r>
            <a:r>
              <a:rPr dirty="0" sz="2800" spc="-145" b="1">
                <a:latin typeface="Tahoma"/>
                <a:cs typeface="Tahoma"/>
              </a:rPr>
              <a:t>réel</a:t>
            </a:r>
            <a:r>
              <a:rPr dirty="0" sz="2800" spc="15" b="1">
                <a:latin typeface="Tahoma"/>
                <a:cs typeface="Tahoma"/>
              </a:rPr>
              <a:t> </a:t>
            </a:r>
            <a:r>
              <a:rPr dirty="0" sz="2800" spc="-170" b="1">
                <a:latin typeface="Tahoma"/>
                <a:cs typeface="Tahoma"/>
              </a:rPr>
              <a:t>des</a:t>
            </a:r>
            <a:r>
              <a:rPr dirty="0" sz="2800" spc="20" b="1">
                <a:latin typeface="Tahoma"/>
                <a:cs typeface="Tahoma"/>
              </a:rPr>
              <a:t> </a:t>
            </a:r>
            <a:r>
              <a:rPr dirty="0" sz="2800" spc="-110" b="1">
                <a:latin typeface="Tahoma"/>
                <a:cs typeface="Tahoma"/>
              </a:rPr>
              <a:t>lois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97620" y="3225397"/>
            <a:ext cx="486409" cy="1915160"/>
          </a:xfrm>
          <a:custGeom>
            <a:avLst/>
            <a:gdLst/>
            <a:ahLst/>
            <a:cxnLst/>
            <a:rect l="l" t="t" r="r" b="b"/>
            <a:pathLst>
              <a:path w="486409" h="1915160">
                <a:moveTo>
                  <a:pt x="364782" y="1674916"/>
                </a:moveTo>
                <a:lnTo>
                  <a:pt x="121594" y="1674916"/>
                </a:lnTo>
                <a:lnTo>
                  <a:pt x="121594" y="0"/>
                </a:lnTo>
                <a:lnTo>
                  <a:pt x="364782" y="0"/>
                </a:lnTo>
                <a:lnTo>
                  <a:pt x="364782" y="1674916"/>
                </a:lnTo>
                <a:close/>
              </a:path>
              <a:path w="486409" h="1915160">
                <a:moveTo>
                  <a:pt x="246189" y="1915102"/>
                </a:moveTo>
                <a:lnTo>
                  <a:pt x="240186" y="1915102"/>
                </a:lnTo>
                <a:lnTo>
                  <a:pt x="0" y="1674916"/>
                </a:lnTo>
                <a:lnTo>
                  <a:pt x="486374" y="1674916"/>
                </a:lnTo>
                <a:lnTo>
                  <a:pt x="246189" y="1915102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837818" y="7442062"/>
            <a:ext cx="2342515" cy="106680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2800" spc="-95" b="1">
                <a:solidFill>
                  <a:srgbClr val="0D0D0D"/>
                </a:solidFill>
                <a:latin typeface="Tahoma"/>
                <a:cs typeface="Tahoma"/>
              </a:rPr>
              <a:t>2025</a:t>
            </a:r>
            <a:endParaRPr sz="2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z="2800" spc="-175" b="1">
                <a:latin typeface="Tahoma"/>
                <a:cs typeface="Tahoma"/>
              </a:rPr>
              <a:t>Mondialisation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1791" y="2939094"/>
            <a:ext cx="4565015" cy="157988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dirty="0" sz="2800" spc="-90" b="1">
                <a:solidFill>
                  <a:srgbClr val="0D0D0D"/>
                </a:solidFill>
                <a:latin typeface="Tahoma"/>
                <a:cs typeface="Tahoma"/>
              </a:rPr>
              <a:t>2028</a:t>
            </a:r>
            <a:endParaRPr sz="2800">
              <a:latin typeface="Tahoma"/>
              <a:cs typeface="Tahoma"/>
            </a:endParaRPr>
          </a:p>
          <a:p>
            <a:pPr algn="ctr" marL="12700" marR="5080">
              <a:lnSpc>
                <a:spcPts val="4130"/>
              </a:lnSpc>
              <a:spcBef>
                <a:spcPts val="20"/>
              </a:spcBef>
            </a:pPr>
            <a:r>
              <a:rPr dirty="0" sz="2800" spc="-110" b="1">
                <a:latin typeface="Tahoma"/>
                <a:cs typeface="Tahoma"/>
              </a:rPr>
              <a:t>Accepter</a:t>
            </a:r>
            <a:r>
              <a:rPr dirty="0" sz="2800" spc="-10" b="1">
                <a:latin typeface="Tahoma"/>
                <a:cs typeface="Tahoma"/>
              </a:rPr>
              <a:t> </a:t>
            </a:r>
            <a:r>
              <a:rPr dirty="0" sz="2800" spc="-105" b="1">
                <a:latin typeface="Tahoma"/>
                <a:cs typeface="Tahoma"/>
              </a:rPr>
              <a:t>différents</a:t>
            </a:r>
            <a:r>
              <a:rPr dirty="0" sz="2800" spc="-5" b="1">
                <a:latin typeface="Tahoma"/>
                <a:cs typeface="Tahoma"/>
              </a:rPr>
              <a:t> </a:t>
            </a:r>
            <a:r>
              <a:rPr dirty="0" sz="2800" spc="-150" b="1">
                <a:latin typeface="Tahoma"/>
                <a:cs typeface="Tahoma"/>
              </a:rPr>
              <a:t>formats </a:t>
            </a:r>
            <a:r>
              <a:rPr dirty="0" sz="2800" spc="-805" b="1">
                <a:latin typeface="Tahoma"/>
                <a:cs typeface="Tahoma"/>
              </a:rPr>
              <a:t> </a:t>
            </a:r>
            <a:r>
              <a:rPr dirty="0" sz="2800" spc="-140" b="1">
                <a:latin typeface="Tahoma"/>
                <a:cs typeface="Tahoma"/>
              </a:rPr>
              <a:t>e</a:t>
            </a:r>
            <a:r>
              <a:rPr dirty="0" sz="2800" spc="-405" b="1">
                <a:latin typeface="Tahoma"/>
                <a:cs typeface="Tahoma"/>
              </a:rPr>
              <a:t>n</a:t>
            </a:r>
            <a:r>
              <a:rPr dirty="0" sz="2800" spc="30" b="1">
                <a:latin typeface="Tahoma"/>
                <a:cs typeface="Tahoma"/>
              </a:rPr>
              <a:t> </a:t>
            </a:r>
            <a:r>
              <a:rPr dirty="0" sz="2800" spc="-140" b="1">
                <a:latin typeface="Tahoma"/>
                <a:cs typeface="Tahoma"/>
              </a:rPr>
              <a:t>e</a:t>
            </a:r>
            <a:r>
              <a:rPr dirty="0" sz="2800" spc="-260" b="1">
                <a:latin typeface="Tahoma"/>
                <a:cs typeface="Tahoma"/>
              </a:rPr>
              <a:t>n</a:t>
            </a:r>
            <a:r>
              <a:rPr dirty="0" sz="2800" spc="-85" b="1">
                <a:latin typeface="Tahoma"/>
                <a:cs typeface="Tahoma"/>
              </a:rPr>
              <a:t>t</a:t>
            </a:r>
            <a:r>
              <a:rPr dirty="0" sz="2800" spc="-80" b="1">
                <a:latin typeface="Tahoma"/>
                <a:cs typeface="Tahoma"/>
              </a:rPr>
              <a:t>r</a:t>
            </a:r>
            <a:r>
              <a:rPr dirty="0" sz="2800" spc="-150" b="1">
                <a:latin typeface="Tahoma"/>
                <a:cs typeface="Tahoma"/>
              </a:rPr>
              <a:t>é</a:t>
            </a:r>
            <a:r>
              <a:rPr dirty="0" sz="2800" spc="-285" b="1"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61613" y="5225669"/>
            <a:ext cx="4475480" cy="166243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ctr" marR="10795">
              <a:lnSpc>
                <a:spcPct val="100000"/>
              </a:lnSpc>
              <a:spcBef>
                <a:spcPts val="1120"/>
              </a:spcBef>
            </a:pPr>
            <a:r>
              <a:rPr dirty="0" sz="2800" spc="-100" b="1">
                <a:solidFill>
                  <a:srgbClr val="0D0D0D"/>
                </a:solidFill>
                <a:latin typeface="Tahoma"/>
                <a:cs typeface="Tahoma"/>
              </a:rPr>
              <a:t>2029</a:t>
            </a:r>
            <a:endParaRPr sz="2800">
              <a:latin typeface="Tahoma"/>
              <a:cs typeface="Tahoma"/>
            </a:endParaRPr>
          </a:p>
          <a:p>
            <a:pPr algn="ctr" marL="12700" marR="5080">
              <a:lnSpc>
                <a:spcPct val="122800"/>
              </a:lnSpc>
              <a:spcBef>
                <a:spcPts val="254"/>
              </a:spcBef>
            </a:pPr>
            <a:r>
              <a:rPr dirty="0" sz="2800" spc="-180" b="1">
                <a:latin typeface="Tahoma"/>
                <a:cs typeface="Tahoma"/>
              </a:rPr>
              <a:t>Englober</a:t>
            </a:r>
            <a:r>
              <a:rPr dirty="0" sz="2800" spc="5" b="1">
                <a:latin typeface="Tahoma"/>
                <a:cs typeface="Tahoma"/>
              </a:rPr>
              <a:t> </a:t>
            </a:r>
            <a:r>
              <a:rPr dirty="0" sz="2800" spc="-160" b="1">
                <a:latin typeface="Tahoma"/>
                <a:cs typeface="Tahoma"/>
              </a:rPr>
              <a:t>d'autres</a:t>
            </a:r>
            <a:r>
              <a:rPr dirty="0" sz="2800" spc="5" b="1">
                <a:latin typeface="Tahoma"/>
                <a:cs typeface="Tahoma"/>
              </a:rPr>
              <a:t> </a:t>
            </a:r>
            <a:r>
              <a:rPr dirty="0" sz="2800" spc="-195" b="1">
                <a:latin typeface="Tahoma"/>
                <a:cs typeface="Tahoma"/>
              </a:rPr>
              <a:t>domaines </a:t>
            </a:r>
            <a:r>
              <a:rPr dirty="0" sz="2800" spc="-805" b="1">
                <a:latin typeface="Tahoma"/>
                <a:cs typeface="Tahoma"/>
              </a:rPr>
              <a:t> </a:t>
            </a:r>
            <a:r>
              <a:rPr dirty="0" sz="2800" spc="-165" b="1">
                <a:latin typeface="Tahoma"/>
                <a:cs typeface="Tahoma"/>
              </a:rPr>
              <a:t>(ex:</a:t>
            </a:r>
            <a:r>
              <a:rPr dirty="0" sz="2800" spc="20" b="1">
                <a:latin typeface="Tahoma"/>
                <a:cs typeface="Tahoma"/>
              </a:rPr>
              <a:t> </a:t>
            </a:r>
            <a:r>
              <a:rPr dirty="0" sz="2800" spc="-220" b="1">
                <a:latin typeface="Tahoma"/>
                <a:cs typeface="Tahoma"/>
              </a:rPr>
              <a:t>domaine</a:t>
            </a:r>
            <a:r>
              <a:rPr dirty="0" sz="2800" spc="25" b="1">
                <a:latin typeface="Tahoma"/>
                <a:cs typeface="Tahoma"/>
              </a:rPr>
              <a:t> </a:t>
            </a:r>
            <a:r>
              <a:rPr dirty="0" sz="2800" spc="-130" b="1">
                <a:latin typeface="Tahoma"/>
                <a:cs typeface="Tahoma"/>
              </a:rPr>
              <a:t>financier)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76771" y="9249130"/>
            <a:ext cx="5105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60">
                <a:solidFill>
                  <a:srgbClr val="043B04"/>
                </a:solidFill>
                <a:latin typeface="Verdana"/>
                <a:cs typeface="Verdana"/>
              </a:rPr>
              <a:t>1</a:t>
            </a:r>
            <a:r>
              <a:rPr dirty="0" sz="3400" spc="-155">
                <a:solidFill>
                  <a:srgbClr val="043B04"/>
                </a:solidFill>
                <a:latin typeface="Verdana"/>
                <a:cs typeface="Verdana"/>
              </a:rPr>
              <a:t>5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446" y="1626628"/>
            <a:ext cx="6587490" cy="7277734"/>
            <a:chOff x="11064446" y="1626628"/>
            <a:chExt cx="6587490" cy="7277734"/>
          </a:xfrm>
        </p:grpSpPr>
        <p:sp>
          <p:nvSpPr>
            <p:cNvPr id="3" name="object 3"/>
            <p:cNvSpPr/>
            <p:nvPr/>
          </p:nvSpPr>
          <p:spPr>
            <a:xfrm>
              <a:off x="11064443" y="1626628"/>
              <a:ext cx="6587490" cy="7277734"/>
            </a:xfrm>
            <a:custGeom>
              <a:avLst/>
              <a:gdLst/>
              <a:ahLst/>
              <a:cxnLst/>
              <a:rect l="l" t="t" r="r" b="b"/>
              <a:pathLst>
                <a:path w="6587490" h="7277734">
                  <a:moveTo>
                    <a:pt x="3840886" y="5359781"/>
                  </a:moveTo>
                  <a:lnTo>
                    <a:pt x="3840289" y="5308981"/>
                  </a:lnTo>
                  <a:lnTo>
                    <a:pt x="3838537" y="5270881"/>
                  </a:lnTo>
                  <a:lnTo>
                    <a:pt x="3835616" y="5220081"/>
                  </a:lnTo>
                  <a:lnTo>
                    <a:pt x="3831552" y="5169281"/>
                  </a:lnTo>
                  <a:lnTo>
                    <a:pt x="3826370" y="5131181"/>
                  </a:lnTo>
                  <a:lnTo>
                    <a:pt x="3820058" y="5080381"/>
                  </a:lnTo>
                  <a:lnTo>
                    <a:pt x="3812654" y="5029581"/>
                  </a:lnTo>
                  <a:lnTo>
                    <a:pt x="3804158" y="4991481"/>
                  </a:lnTo>
                  <a:lnTo>
                    <a:pt x="3794595" y="4940681"/>
                  </a:lnTo>
                  <a:lnTo>
                    <a:pt x="3783965" y="4902581"/>
                  </a:lnTo>
                  <a:lnTo>
                    <a:pt x="3772281" y="4851781"/>
                  </a:lnTo>
                  <a:lnTo>
                    <a:pt x="3759568" y="4813681"/>
                  </a:lnTo>
                  <a:lnTo>
                    <a:pt x="3745839" y="4762881"/>
                  </a:lnTo>
                  <a:lnTo>
                    <a:pt x="3731107" y="4724781"/>
                  </a:lnTo>
                  <a:lnTo>
                    <a:pt x="3715385" y="4673981"/>
                  </a:lnTo>
                  <a:lnTo>
                    <a:pt x="3698684" y="4635881"/>
                  </a:lnTo>
                  <a:lnTo>
                    <a:pt x="3681006" y="4597781"/>
                  </a:lnTo>
                  <a:lnTo>
                    <a:pt x="3662388" y="4559681"/>
                  </a:lnTo>
                  <a:lnTo>
                    <a:pt x="3642842" y="4508881"/>
                  </a:lnTo>
                  <a:lnTo>
                    <a:pt x="3622357" y="4470781"/>
                  </a:lnTo>
                  <a:lnTo>
                    <a:pt x="3600970" y="4432681"/>
                  </a:lnTo>
                  <a:lnTo>
                    <a:pt x="3578682" y="4394581"/>
                  </a:lnTo>
                  <a:lnTo>
                    <a:pt x="3555517" y="4356481"/>
                  </a:lnTo>
                  <a:lnTo>
                    <a:pt x="3531489" y="4318381"/>
                  </a:lnTo>
                  <a:lnTo>
                    <a:pt x="3506597" y="4280281"/>
                  </a:lnTo>
                  <a:lnTo>
                    <a:pt x="3480866" y="4242181"/>
                  </a:lnTo>
                  <a:lnTo>
                    <a:pt x="3454323" y="4204081"/>
                  </a:lnTo>
                  <a:lnTo>
                    <a:pt x="3426955" y="4165981"/>
                  </a:lnTo>
                  <a:lnTo>
                    <a:pt x="3398786" y="4140581"/>
                  </a:lnTo>
                  <a:lnTo>
                    <a:pt x="3369830" y="4102481"/>
                  </a:lnTo>
                  <a:lnTo>
                    <a:pt x="3340112" y="4064381"/>
                  </a:lnTo>
                  <a:lnTo>
                    <a:pt x="3309620" y="4038981"/>
                  </a:lnTo>
                  <a:lnTo>
                    <a:pt x="3278403" y="4000881"/>
                  </a:lnTo>
                  <a:lnTo>
                    <a:pt x="3246437" y="3975481"/>
                  </a:lnTo>
                  <a:lnTo>
                    <a:pt x="3213773" y="3937381"/>
                  </a:lnTo>
                  <a:lnTo>
                    <a:pt x="3180397" y="3911981"/>
                  </a:lnTo>
                  <a:lnTo>
                    <a:pt x="3146323" y="3886581"/>
                  </a:lnTo>
                  <a:lnTo>
                    <a:pt x="3111589" y="3861181"/>
                  </a:lnTo>
                  <a:lnTo>
                    <a:pt x="3076181" y="3835781"/>
                  </a:lnTo>
                  <a:lnTo>
                    <a:pt x="3040126" y="3797681"/>
                  </a:lnTo>
                  <a:lnTo>
                    <a:pt x="3003448" y="3772281"/>
                  </a:lnTo>
                  <a:lnTo>
                    <a:pt x="2966135" y="3746881"/>
                  </a:lnTo>
                  <a:lnTo>
                    <a:pt x="2928226" y="3734181"/>
                  </a:lnTo>
                  <a:lnTo>
                    <a:pt x="2850642" y="3683381"/>
                  </a:lnTo>
                  <a:lnTo>
                    <a:pt x="2810992" y="3657981"/>
                  </a:lnTo>
                  <a:lnTo>
                    <a:pt x="2770784" y="3645281"/>
                  </a:lnTo>
                  <a:lnTo>
                    <a:pt x="2730055" y="3619881"/>
                  </a:lnTo>
                  <a:lnTo>
                    <a:pt x="2688780" y="3607181"/>
                  </a:lnTo>
                  <a:lnTo>
                    <a:pt x="2647010" y="3581781"/>
                  </a:lnTo>
                  <a:lnTo>
                    <a:pt x="2518765" y="3543681"/>
                  </a:lnTo>
                  <a:lnTo>
                    <a:pt x="2475090" y="3518281"/>
                  </a:lnTo>
                  <a:lnTo>
                    <a:pt x="2430970" y="3505581"/>
                  </a:lnTo>
                  <a:lnTo>
                    <a:pt x="2386419" y="3505581"/>
                  </a:lnTo>
                  <a:lnTo>
                    <a:pt x="2250351" y="3467481"/>
                  </a:lnTo>
                  <a:lnTo>
                    <a:pt x="2204224" y="3467481"/>
                  </a:lnTo>
                  <a:lnTo>
                    <a:pt x="2157742" y="3454781"/>
                  </a:lnTo>
                  <a:lnTo>
                    <a:pt x="2110917" y="3454781"/>
                  </a:lnTo>
                  <a:lnTo>
                    <a:pt x="2063762" y="3442081"/>
                  </a:lnTo>
                  <a:lnTo>
                    <a:pt x="1777111" y="3442081"/>
                  </a:lnTo>
                  <a:lnTo>
                    <a:pt x="1729955" y="3454781"/>
                  </a:lnTo>
                  <a:lnTo>
                    <a:pt x="1683131" y="3454781"/>
                  </a:lnTo>
                  <a:lnTo>
                    <a:pt x="1636649" y="3467481"/>
                  </a:lnTo>
                  <a:lnTo>
                    <a:pt x="1590522" y="3467481"/>
                  </a:lnTo>
                  <a:lnTo>
                    <a:pt x="1454454" y="3505581"/>
                  </a:lnTo>
                  <a:lnTo>
                    <a:pt x="1409903" y="3505581"/>
                  </a:lnTo>
                  <a:lnTo>
                    <a:pt x="1365783" y="3518281"/>
                  </a:lnTo>
                  <a:lnTo>
                    <a:pt x="1322108" y="3543681"/>
                  </a:lnTo>
                  <a:lnTo>
                    <a:pt x="1193863" y="3581781"/>
                  </a:lnTo>
                  <a:lnTo>
                    <a:pt x="1152093" y="3607181"/>
                  </a:lnTo>
                  <a:lnTo>
                    <a:pt x="1110830" y="3619881"/>
                  </a:lnTo>
                  <a:lnTo>
                    <a:pt x="1070089" y="3645281"/>
                  </a:lnTo>
                  <a:lnTo>
                    <a:pt x="1029893" y="3657981"/>
                  </a:lnTo>
                  <a:lnTo>
                    <a:pt x="990244" y="3683381"/>
                  </a:lnTo>
                  <a:lnTo>
                    <a:pt x="912647" y="3734181"/>
                  </a:lnTo>
                  <a:lnTo>
                    <a:pt x="874737" y="3746881"/>
                  </a:lnTo>
                  <a:lnTo>
                    <a:pt x="837438" y="3772281"/>
                  </a:lnTo>
                  <a:lnTo>
                    <a:pt x="800747" y="3797681"/>
                  </a:lnTo>
                  <a:lnTo>
                    <a:pt x="764692" y="3835781"/>
                  </a:lnTo>
                  <a:lnTo>
                    <a:pt x="729297" y="3861181"/>
                  </a:lnTo>
                  <a:lnTo>
                    <a:pt x="694550" y="3886581"/>
                  </a:lnTo>
                  <a:lnTo>
                    <a:pt x="660488" y="3911981"/>
                  </a:lnTo>
                  <a:lnTo>
                    <a:pt x="627113" y="3937381"/>
                  </a:lnTo>
                  <a:lnTo>
                    <a:pt x="594436" y="3975481"/>
                  </a:lnTo>
                  <a:lnTo>
                    <a:pt x="562483" y="4000881"/>
                  </a:lnTo>
                  <a:lnTo>
                    <a:pt x="531253" y="4038981"/>
                  </a:lnTo>
                  <a:lnTo>
                    <a:pt x="500773" y="4064381"/>
                  </a:lnTo>
                  <a:lnTo>
                    <a:pt x="471043" y="4102481"/>
                  </a:lnTo>
                  <a:lnTo>
                    <a:pt x="442099" y="4140581"/>
                  </a:lnTo>
                  <a:lnTo>
                    <a:pt x="413931" y="4165981"/>
                  </a:lnTo>
                  <a:lnTo>
                    <a:pt x="386562" y="4204081"/>
                  </a:lnTo>
                  <a:lnTo>
                    <a:pt x="360006" y="4242181"/>
                  </a:lnTo>
                  <a:lnTo>
                    <a:pt x="334276" y="4280281"/>
                  </a:lnTo>
                  <a:lnTo>
                    <a:pt x="309384" y="4318381"/>
                  </a:lnTo>
                  <a:lnTo>
                    <a:pt x="285356" y="4356481"/>
                  </a:lnTo>
                  <a:lnTo>
                    <a:pt x="262191" y="4394581"/>
                  </a:lnTo>
                  <a:lnTo>
                    <a:pt x="239903" y="4432681"/>
                  </a:lnTo>
                  <a:lnTo>
                    <a:pt x="218516" y="4470781"/>
                  </a:lnTo>
                  <a:lnTo>
                    <a:pt x="198043" y="4508881"/>
                  </a:lnTo>
                  <a:lnTo>
                    <a:pt x="178485" y="4559681"/>
                  </a:lnTo>
                  <a:lnTo>
                    <a:pt x="159867" y="4597781"/>
                  </a:lnTo>
                  <a:lnTo>
                    <a:pt x="142201" y="4635881"/>
                  </a:lnTo>
                  <a:lnTo>
                    <a:pt x="125488" y="4673981"/>
                  </a:lnTo>
                  <a:lnTo>
                    <a:pt x="109766" y="4724781"/>
                  </a:lnTo>
                  <a:lnTo>
                    <a:pt x="95034" y="4762881"/>
                  </a:lnTo>
                  <a:lnTo>
                    <a:pt x="81305" y="4813681"/>
                  </a:lnTo>
                  <a:lnTo>
                    <a:pt x="68592" y="4851781"/>
                  </a:lnTo>
                  <a:lnTo>
                    <a:pt x="56921" y="4902581"/>
                  </a:lnTo>
                  <a:lnTo>
                    <a:pt x="46291" y="4940681"/>
                  </a:lnTo>
                  <a:lnTo>
                    <a:pt x="36715" y="4991481"/>
                  </a:lnTo>
                  <a:lnTo>
                    <a:pt x="28219" y="5029581"/>
                  </a:lnTo>
                  <a:lnTo>
                    <a:pt x="20815" y="5080381"/>
                  </a:lnTo>
                  <a:lnTo>
                    <a:pt x="14516" y="5131181"/>
                  </a:lnTo>
                  <a:lnTo>
                    <a:pt x="9321" y="5169281"/>
                  </a:lnTo>
                  <a:lnTo>
                    <a:pt x="5257" y="5220081"/>
                  </a:lnTo>
                  <a:lnTo>
                    <a:pt x="2349" y="5270881"/>
                  </a:lnTo>
                  <a:lnTo>
                    <a:pt x="584" y="5308981"/>
                  </a:lnTo>
                  <a:lnTo>
                    <a:pt x="0" y="5359616"/>
                  </a:lnTo>
                  <a:lnTo>
                    <a:pt x="584" y="5410581"/>
                  </a:lnTo>
                  <a:lnTo>
                    <a:pt x="2349" y="5461381"/>
                  </a:lnTo>
                  <a:lnTo>
                    <a:pt x="5257" y="5512181"/>
                  </a:lnTo>
                  <a:lnTo>
                    <a:pt x="9321" y="5550281"/>
                  </a:lnTo>
                  <a:lnTo>
                    <a:pt x="14516" y="5601081"/>
                  </a:lnTo>
                  <a:lnTo>
                    <a:pt x="20815" y="5651881"/>
                  </a:lnTo>
                  <a:lnTo>
                    <a:pt x="28219" y="5689981"/>
                  </a:lnTo>
                  <a:lnTo>
                    <a:pt x="36715" y="5740781"/>
                  </a:lnTo>
                  <a:lnTo>
                    <a:pt x="46291" y="5778881"/>
                  </a:lnTo>
                  <a:lnTo>
                    <a:pt x="56921" y="5829681"/>
                  </a:lnTo>
                  <a:lnTo>
                    <a:pt x="68592" y="5867781"/>
                  </a:lnTo>
                  <a:lnTo>
                    <a:pt x="81305" y="5918581"/>
                  </a:lnTo>
                  <a:lnTo>
                    <a:pt x="95034" y="5956681"/>
                  </a:lnTo>
                  <a:lnTo>
                    <a:pt x="109766" y="6007481"/>
                  </a:lnTo>
                  <a:lnTo>
                    <a:pt x="125488" y="6045581"/>
                  </a:lnTo>
                  <a:lnTo>
                    <a:pt x="142201" y="6083681"/>
                  </a:lnTo>
                  <a:lnTo>
                    <a:pt x="159867" y="6134481"/>
                  </a:lnTo>
                  <a:lnTo>
                    <a:pt x="178485" y="6172581"/>
                  </a:lnTo>
                  <a:lnTo>
                    <a:pt x="198043" y="6210681"/>
                  </a:lnTo>
                  <a:lnTo>
                    <a:pt x="218516" y="6248781"/>
                  </a:lnTo>
                  <a:lnTo>
                    <a:pt x="239903" y="6299581"/>
                  </a:lnTo>
                  <a:lnTo>
                    <a:pt x="262191" y="6337681"/>
                  </a:lnTo>
                  <a:lnTo>
                    <a:pt x="285356" y="6375781"/>
                  </a:lnTo>
                  <a:lnTo>
                    <a:pt x="309384" y="6413881"/>
                  </a:lnTo>
                  <a:lnTo>
                    <a:pt x="334276" y="6451981"/>
                  </a:lnTo>
                  <a:lnTo>
                    <a:pt x="360006" y="6477381"/>
                  </a:lnTo>
                  <a:lnTo>
                    <a:pt x="386562" y="6515481"/>
                  </a:lnTo>
                  <a:lnTo>
                    <a:pt x="413931" y="6553581"/>
                  </a:lnTo>
                  <a:lnTo>
                    <a:pt x="442099" y="6591681"/>
                  </a:lnTo>
                  <a:lnTo>
                    <a:pt x="471043" y="6617081"/>
                  </a:lnTo>
                  <a:lnTo>
                    <a:pt x="500773" y="6655181"/>
                  </a:lnTo>
                  <a:lnTo>
                    <a:pt x="531253" y="6693281"/>
                  </a:lnTo>
                  <a:lnTo>
                    <a:pt x="562483" y="6718681"/>
                  </a:lnTo>
                  <a:lnTo>
                    <a:pt x="594436" y="6756781"/>
                  </a:lnTo>
                  <a:lnTo>
                    <a:pt x="627113" y="6782181"/>
                  </a:lnTo>
                  <a:lnTo>
                    <a:pt x="660488" y="6807581"/>
                  </a:lnTo>
                  <a:lnTo>
                    <a:pt x="694550" y="6845681"/>
                  </a:lnTo>
                  <a:lnTo>
                    <a:pt x="729297" y="6871081"/>
                  </a:lnTo>
                  <a:lnTo>
                    <a:pt x="764692" y="6896481"/>
                  </a:lnTo>
                  <a:lnTo>
                    <a:pt x="800747" y="6921881"/>
                  </a:lnTo>
                  <a:lnTo>
                    <a:pt x="837438" y="6947281"/>
                  </a:lnTo>
                  <a:lnTo>
                    <a:pt x="874737" y="6972681"/>
                  </a:lnTo>
                  <a:lnTo>
                    <a:pt x="912647" y="6998081"/>
                  </a:lnTo>
                  <a:lnTo>
                    <a:pt x="990244" y="7048881"/>
                  </a:lnTo>
                  <a:lnTo>
                    <a:pt x="1029893" y="7061581"/>
                  </a:lnTo>
                  <a:lnTo>
                    <a:pt x="1070089" y="7086981"/>
                  </a:lnTo>
                  <a:lnTo>
                    <a:pt x="1110830" y="7099681"/>
                  </a:lnTo>
                  <a:lnTo>
                    <a:pt x="1152093" y="7125081"/>
                  </a:lnTo>
                  <a:lnTo>
                    <a:pt x="1193863" y="7137781"/>
                  </a:lnTo>
                  <a:lnTo>
                    <a:pt x="1236141" y="7163181"/>
                  </a:lnTo>
                  <a:lnTo>
                    <a:pt x="1278890" y="7175881"/>
                  </a:lnTo>
                  <a:lnTo>
                    <a:pt x="1544777" y="7252081"/>
                  </a:lnTo>
                  <a:lnTo>
                    <a:pt x="1590522" y="7252081"/>
                  </a:lnTo>
                  <a:lnTo>
                    <a:pt x="1636649" y="7264781"/>
                  </a:lnTo>
                  <a:lnTo>
                    <a:pt x="1683131" y="7264781"/>
                  </a:lnTo>
                  <a:lnTo>
                    <a:pt x="1729955" y="7277481"/>
                  </a:lnTo>
                  <a:lnTo>
                    <a:pt x="2110917" y="7277481"/>
                  </a:lnTo>
                  <a:lnTo>
                    <a:pt x="2157742" y="7264781"/>
                  </a:lnTo>
                  <a:lnTo>
                    <a:pt x="2204224" y="7264781"/>
                  </a:lnTo>
                  <a:lnTo>
                    <a:pt x="2250351" y="7252081"/>
                  </a:lnTo>
                  <a:lnTo>
                    <a:pt x="2296096" y="7252081"/>
                  </a:lnTo>
                  <a:lnTo>
                    <a:pt x="2561983" y="7175881"/>
                  </a:lnTo>
                  <a:lnTo>
                    <a:pt x="2604744" y="7163181"/>
                  </a:lnTo>
                  <a:lnTo>
                    <a:pt x="2647010" y="7137781"/>
                  </a:lnTo>
                  <a:lnTo>
                    <a:pt x="2688780" y="7125081"/>
                  </a:lnTo>
                  <a:lnTo>
                    <a:pt x="2730055" y="7099681"/>
                  </a:lnTo>
                  <a:lnTo>
                    <a:pt x="2770784" y="7086981"/>
                  </a:lnTo>
                  <a:lnTo>
                    <a:pt x="2810992" y="7061581"/>
                  </a:lnTo>
                  <a:lnTo>
                    <a:pt x="2850642" y="7048881"/>
                  </a:lnTo>
                  <a:lnTo>
                    <a:pt x="2928226" y="6998081"/>
                  </a:lnTo>
                  <a:lnTo>
                    <a:pt x="2966135" y="6972681"/>
                  </a:lnTo>
                  <a:lnTo>
                    <a:pt x="3003448" y="6947281"/>
                  </a:lnTo>
                  <a:lnTo>
                    <a:pt x="3040126" y="6921881"/>
                  </a:lnTo>
                  <a:lnTo>
                    <a:pt x="3076181" y="6896481"/>
                  </a:lnTo>
                  <a:lnTo>
                    <a:pt x="3111589" y="6871081"/>
                  </a:lnTo>
                  <a:lnTo>
                    <a:pt x="3146323" y="6845681"/>
                  </a:lnTo>
                  <a:lnTo>
                    <a:pt x="3180397" y="6807581"/>
                  </a:lnTo>
                  <a:lnTo>
                    <a:pt x="3213773" y="6782181"/>
                  </a:lnTo>
                  <a:lnTo>
                    <a:pt x="3246437" y="6756781"/>
                  </a:lnTo>
                  <a:lnTo>
                    <a:pt x="3278403" y="6718681"/>
                  </a:lnTo>
                  <a:lnTo>
                    <a:pt x="3309620" y="6693281"/>
                  </a:lnTo>
                  <a:lnTo>
                    <a:pt x="3340112" y="6655181"/>
                  </a:lnTo>
                  <a:lnTo>
                    <a:pt x="3369830" y="6617081"/>
                  </a:lnTo>
                  <a:lnTo>
                    <a:pt x="3398786" y="6591681"/>
                  </a:lnTo>
                  <a:lnTo>
                    <a:pt x="3426955" y="6553581"/>
                  </a:lnTo>
                  <a:lnTo>
                    <a:pt x="3454323" y="6515481"/>
                  </a:lnTo>
                  <a:lnTo>
                    <a:pt x="3480866" y="6477381"/>
                  </a:lnTo>
                  <a:lnTo>
                    <a:pt x="3506597" y="6451981"/>
                  </a:lnTo>
                  <a:lnTo>
                    <a:pt x="3531489" y="6413881"/>
                  </a:lnTo>
                  <a:lnTo>
                    <a:pt x="3555517" y="6375781"/>
                  </a:lnTo>
                  <a:lnTo>
                    <a:pt x="3578682" y="6337681"/>
                  </a:lnTo>
                  <a:lnTo>
                    <a:pt x="3600970" y="6299581"/>
                  </a:lnTo>
                  <a:lnTo>
                    <a:pt x="3622357" y="6248781"/>
                  </a:lnTo>
                  <a:lnTo>
                    <a:pt x="3642842" y="6210681"/>
                  </a:lnTo>
                  <a:lnTo>
                    <a:pt x="3662388" y="6172581"/>
                  </a:lnTo>
                  <a:lnTo>
                    <a:pt x="3681006" y="6134481"/>
                  </a:lnTo>
                  <a:lnTo>
                    <a:pt x="3698684" y="6083681"/>
                  </a:lnTo>
                  <a:lnTo>
                    <a:pt x="3715385" y="6045581"/>
                  </a:lnTo>
                  <a:lnTo>
                    <a:pt x="3731107" y="6007481"/>
                  </a:lnTo>
                  <a:lnTo>
                    <a:pt x="3745839" y="5956681"/>
                  </a:lnTo>
                  <a:lnTo>
                    <a:pt x="3759568" y="5918581"/>
                  </a:lnTo>
                  <a:lnTo>
                    <a:pt x="3772281" y="5867781"/>
                  </a:lnTo>
                  <a:lnTo>
                    <a:pt x="3783965" y="5829681"/>
                  </a:lnTo>
                  <a:lnTo>
                    <a:pt x="3794595" y="5778881"/>
                  </a:lnTo>
                  <a:lnTo>
                    <a:pt x="3804158" y="5740781"/>
                  </a:lnTo>
                  <a:lnTo>
                    <a:pt x="3812654" y="5689981"/>
                  </a:lnTo>
                  <a:lnTo>
                    <a:pt x="3820058" y="5651881"/>
                  </a:lnTo>
                  <a:lnTo>
                    <a:pt x="3826370" y="5601081"/>
                  </a:lnTo>
                  <a:lnTo>
                    <a:pt x="3831552" y="5550281"/>
                  </a:lnTo>
                  <a:lnTo>
                    <a:pt x="3835616" y="5512181"/>
                  </a:lnTo>
                  <a:lnTo>
                    <a:pt x="3838537" y="5461381"/>
                  </a:lnTo>
                  <a:lnTo>
                    <a:pt x="3840289" y="5410581"/>
                  </a:lnTo>
                  <a:lnTo>
                    <a:pt x="3840886" y="5359781"/>
                  </a:lnTo>
                  <a:close/>
                </a:path>
                <a:path w="6587490" h="7277734">
                  <a:moveTo>
                    <a:pt x="6587109" y="1917738"/>
                  </a:moveTo>
                  <a:lnTo>
                    <a:pt x="6586525" y="1866900"/>
                  </a:lnTo>
                  <a:lnTo>
                    <a:pt x="6584759" y="1828800"/>
                  </a:lnTo>
                  <a:lnTo>
                    <a:pt x="6581838" y="1778000"/>
                  </a:lnTo>
                  <a:lnTo>
                    <a:pt x="6577787" y="1727200"/>
                  </a:lnTo>
                  <a:lnTo>
                    <a:pt x="6572593" y="1689100"/>
                  </a:lnTo>
                  <a:lnTo>
                    <a:pt x="6566294" y="1638300"/>
                  </a:lnTo>
                  <a:lnTo>
                    <a:pt x="6558877" y="1587500"/>
                  </a:lnTo>
                  <a:lnTo>
                    <a:pt x="6550380" y="1549400"/>
                  </a:lnTo>
                  <a:lnTo>
                    <a:pt x="6540817" y="1498600"/>
                  </a:lnTo>
                  <a:lnTo>
                    <a:pt x="6530187" y="1460500"/>
                  </a:lnTo>
                  <a:lnTo>
                    <a:pt x="6518516" y="1409700"/>
                  </a:lnTo>
                  <a:lnTo>
                    <a:pt x="6505803" y="1371600"/>
                  </a:lnTo>
                  <a:lnTo>
                    <a:pt x="6492075" y="1320800"/>
                  </a:lnTo>
                  <a:lnTo>
                    <a:pt x="6477343" y="1282700"/>
                  </a:lnTo>
                  <a:lnTo>
                    <a:pt x="6461607" y="1231900"/>
                  </a:lnTo>
                  <a:lnTo>
                    <a:pt x="6444907" y="1193800"/>
                  </a:lnTo>
                  <a:lnTo>
                    <a:pt x="6427241" y="1155700"/>
                  </a:lnTo>
                  <a:lnTo>
                    <a:pt x="6408623" y="1117600"/>
                  </a:lnTo>
                  <a:lnTo>
                    <a:pt x="6389065" y="1066800"/>
                  </a:lnTo>
                  <a:lnTo>
                    <a:pt x="6368580" y="1028700"/>
                  </a:lnTo>
                  <a:lnTo>
                    <a:pt x="6347193" y="990600"/>
                  </a:lnTo>
                  <a:lnTo>
                    <a:pt x="6324917" y="952500"/>
                  </a:lnTo>
                  <a:lnTo>
                    <a:pt x="6301752" y="914400"/>
                  </a:lnTo>
                  <a:lnTo>
                    <a:pt x="6277711" y="876300"/>
                  </a:lnTo>
                  <a:lnTo>
                    <a:pt x="6252832" y="838200"/>
                  </a:lnTo>
                  <a:lnTo>
                    <a:pt x="6227102" y="800100"/>
                  </a:lnTo>
                  <a:lnTo>
                    <a:pt x="6200546" y="762000"/>
                  </a:lnTo>
                  <a:lnTo>
                    <a:pt x="6173178" y="723900"/>
                  </a:lnTo>
                  <a:lnTo>
                    <a:pt x="6145009" y="698500"/>
                  </a:lnTo>
                  <a:lnTo>
                    <a:pt x="6116053" y="660400"/>
                  </a:lnTo>
                  <a:lnTo>
                    <a:pt x="6086335" y="622300"/>
                  </a:lnTo>
                  <a:lnTo>
                    <a:pt x="6055855" y="596900"/>
                  </a:lnTo>
                  <a:lnTo>
                    <a:pt x="6024626" y="558800"/>
                  </a:lnTo>
                  <a:lnTo>
                    <a:pt x="5992673" y="533400"/>
                  </a:lnTo>
                  <a:lnTo>
                    <a:pt x="5959995" y="495300"/>
                  </a:lnTo>
                  <a:lnTo>
                    <a:pt x="5926620" y="469900"/>
                  </a:lnTo>
                  <a:lnTo>
                    <a:pt x="5892558" y="444500"/>
                  </a:lnTo>
                  <a:lnTo>
                    <a:pt x="5857811" y="419100"/>
                  </a:lnTo>
                  <a:lnTo>
                    <a:pt x="5822416" y="393700"/>
                  </a:lnTo>
                  <a:lnTo>
                    <a:pt x="5786361" y="355600"/>
                  </a:lnTo>
                  <a:lnTo>
                    <a:pt x="5749671" y="330200"/>
                  </a:lnTo>
                  <a:lnTo>
                    <a:pt x="5712371" y="304800"/>
                  </a:lnTo>
                  <a:lnTo>
                    <a:pt x="5674461" y="292100"/>
                  </a:lnTo>
                  <a:lnTo>
                    <a:pt x="5596864" y="241300"/>
                  </a:lnTo>
                  <a:lnTo>
                    <a:pt x="5557215" y="215900"/>
                  </a:lnTo>
                  <a:lnTo>
                    <a:pt x="5517019" y="203200"/>
                  </a:lnTo>
                  <a:lnTo>
                    <a:pt x="5476278" y="177800"/>
                  </a:lnTo>
                  <a:lnTo>
                    <a:pt x="5435016" y="165100"/>
                  </a:lnTo>
                  <a:lnTo>
                    <a:pt x="5393245" y="139700"/>
                  </a:lnTo>
                  <a:lnTo>
                    <a:pt x="5265001" y="101600"/>
                  </a:lnTo>
                  <a:lnTo>
                    <a:pt x="5221313" y="76200"/>
                  </a:lnTo>
                  <a:lnTo>
                    <a:pt x="5177193" y="63500"/>
                  </a:lnTo>
                  <a:lnTo>
                    <a:pt x="5132654" y="63500"/>
                  </a:lnTo>
                  <a:lnTo>
                    <a:pt x="4996573" y="25400"/>
                  </a:lnTo>
                  <a:lnTo>
                    <a:pt x="4950460" y="25400"/>
                  </a:lnTo>
                  <a:lnTo>
                    <a:pt x="4903978" y="12700"/>
                  </a:lnTo>
                  <a:lnTo>
                    <a:pt x="4857153" y="12700"/>
                  </a:lnTo>
                  <a:lnTo>
                    <a:pt x="4809998" y="0"/>
                  </a:lnTo>
                  <a:lnTo>
                    <a:pt x="4523346" y="0"/>
                  </a:lnTo>
                  <a:lnTo>
                    <a:pt x="4476178" y="12700"/>
                  </a:lnTo>
                  <a:lnTo>
                    <a:pt x="4429353" y="12700"/>
                  </a:lnTo>
                  <a:lnTo>
                    <a:pt x="4382884" y="25400"/>
                  </a:lnTo>
                  <a:lnTo>
                    <a:pt x="4336758" y="25400"/>
                  </a:lnTo>
                  <a:lnTo>
                    <a:pt x="4200690" y="63500"/>
                  </a:lnTo>
                  <a:lnTo>
                    <a:pt x="4156138" y="63500"/>
                  </a:lnTo>
                  <a:lnTo>
                    <a:pt x="4112018" y="76200"/>
                  </a:lnTo>
                  <a:lnTo>
                    <a:pt x="4068343" y="101600"/>
                  </a:lnTo>
                  <a:lnTo>
                    <a:pt x="3940098" y="139700"/>
                  </a:lnTo>
                  <a:lnTo>
                    <a:pt x="3898315" y="165100"/>
                  </a:lnTo>
                  <a:lnTo>
                    <a:pt x="3857053" y="177800"/>
                  </a:lnTo>
                  <a:lnTo>
                    <a:pt x="3816312" y="203200"/>
                  </a:lnTo>
                  <a:lnTo>
                    <a:pt x="3776116" y="215900"/>
                  </a:lnTo>
                  <a:lnTo>
                    <a:pt x="3736467" y="241300"/>
                  </a:lnTo>
                  <a:lnTo>
                    <a:pt x="3658882" y="292100"/>
                  </a:lnTo>
                  <a:lnTo>
                    <a:pt x="3620960" y="304800"/>
                  </a:lnTo>
                  <a:lnTo>
                    <a:pt x="3583660" y="330200"/>
                  </a:lnTo>
                  <a:lnTo>
                    <a:pt x="3546970" y="355600"/>
                  </a:lnTo>
                  <a:lnTo>
                    <a:pt x="3510927" y="393700"/>
                  </a:lnTo>
                  <a:lnTo>
                    <a:pt x="3475520" y="419100"/>
                  </a:lnTo>
                  <a:lnTo>
                    <a:pt x="3440785" y="444500"/>
                  </a:lnTo>
                  <a:lnTo>
                    <a:pt x="3406711" y="469900"/>
                  </a:lnTo>
                  <a:lnTo>
                    <a:pt x="3373336" y="495300"/>
                  </a:lnTo>
                  <a:lnTo>
                    <a:pt x="3340658" y="533400"/>
                  </a:lnTo>
                  <a:lnTo>
                    <a:pt x="3308705" y="558800"/>
                  </a:lnTo>
                  <a:lnTo>
                    <a:pt x="3277476" y="596900"/>
                  </a:lnTo>
                  <a:lnTo>
                    <a:pt x="3246996" y="622300"/>
                  </a:lnTo>
                  <a:lnTo>
                    <a:pt x="3217278" y="660400"/>
                  </a:lnTo>
                  <a:lnTo>
                    <a:pt x="3188322" y="698500"/>
                  </a:lnTo>
                  <a:lnTo>
                    <a:pt x="3160153" y="723900"/>
                  </a:lnTo>
                  <a:lnTo>
                    <a:pt x="3132785" y="762000"/>
                  </a:lnTo>
                  <a:lnTo>
                    <a:pt x="3106229" y="800100"/>
                  </a:lnTo>
                  <a:lnTo>
                    <a:pt x="3080512" y="838200"/>
                  </a:lnTo>
                  <a:lnTo>
                    <a:pt x="3055620" y="876300"/>
                  </a:lnTo>
                  <a:lnTo>
                    <a:pt x="3031591" y="914400"/>
                  </a:lnTo>
                  <a:lnTo>
                    <a:pt x="3008414" y="952500"/>
                  </a:lnTo>
                  <a:lnTo>
                    <a:pt x="2986138" y="990600"/>
                  </a:lnTo>
                  <a:lnTo>
                    <a:pt x="2964751" y="1028700"/>
                  </a:lnTo>
                  <a:lnTo>
                    <a:pt x="2944266" y="1066800"/>
                  </a:lnTo>
                  <a:lnTo>
                    <a:pt x="2924708" y="1117600"/>
                  </a:lnTo>
                  <a:lnTo>
                    <a:pt x="2906090" y="1155700"/>
                  </a:lnTo>
                  <a:lnTo>
                    <a:pt x="2888424" y="1193800"/>
                  </a:lnTo>
                  <a:lnTo>
                    <a:pt x="2871724" y="1231900"/>
                  </a:lnTo>
                  <a:lnTo>
                    <a:pt x="2856001" y="1282700"/>
                  </a:lnTo>
                  <a:lnTo>
                    <a:pt x="2841256" y="1320800"/>
                  </a:lnTo>
                  <a:lnTo>
                    <a:pt x="2827528" y="1371600"/>
                  </a:lnTo>
                  <a:lnTo>
                    <a:pt x="2814828" y="1409700"/>
                  </a:lnTo>
                  <a:lnTo>
                    <a:pt x="2803144" y="1460500"/>
                  </a:lnTo>
                  <a:lnTo>
                    <a:pt x="2792514" y="1498600"/>
                  </a:lnTo>
                  <a:lnTo>
                    <a:pt x="2782951" y="1549400"/>
                  </a:lnTo>
                  <a:lnTo>
                    <a:pt x="2774454" y="1587500"/>
                  </a:lnTo>
                  <a:lnTo>
                    <a:pt x="2767050" y="1638300"/>
                  </a:lnTo>
                  <a:lnTo>
                    <a:pt x="2760738" y="1689100"/>
                  </a:lnTo>
                  <a:lnTo>
                    <a:pt x="2755557" y="1727200"/>
                  </a:lnTo>
                  <a:lnTo>
                    <a:pt x="2751493" y="1778000"/>
                  </a:lnTo>
                  <a:lnTo>
                    <a:pt x="2748572" y="1828800"/>
                  </a:lnTo>
                  <a:lnTo>
                    <a:pt x="2746819" y="1866900"/>
                  </a:lnTo>
                  <a:lnTo>
                    <a:pt x="2746222" y="1917700"/>
                  </a:lnTo>
                  <a:lnTo>
                    <a:pt x="2746819" y="1968500"/>
                  </a:lnTo>
                  <a:lnTo>
                    <a:pt x="2748572" y="2019300"/>
                  </a:lnTo>
                  <a:lnTo>
                    <a:pt x="2751493" y="2070100"/>
                  </a:lnTo>
                  <a:lnTo>
                    <a:pt x="2755557" y="2108200"/>
                  </a:lnTo>
                  <a:lnTo>
                    <a:pt x="2760738" y="2159000"/>
                  </a:lnTo>
                  <a:lnTo>
                    <a:pt x="2767050" y="2209800"/>
                  </a:lnTo>
                  <a:lnTo>
                    <a:pt x="2774454" y="2247900"/>
                  </a:lnTo>
                  <a:lnTo>
                    <a:pt x="2782951" y="2298700"/>
                  </a:lnTo>
                  <a:lnTo>
                    <a:pt x="2792514" y="2336800"/>
                  </a:lnTo>
                  <a:lnTo>
                    <a:pt x="2803144" y="2387600"/>
                  </a:lnTo>
                  <a:lnTo>
                    <a:pt x="2814828" y="2425700"/>
                  </a:lnTo>
                  <a:lnTo>
                    <a:pt x="2827528" y="2476500"/>
                  </a:lnTo>
                  <a:lnTo>
                    <a:pt x="2841256" y="2514600"/>
                  </a:lnTo>
                  <a:lnTo>
                    <a:pt x="2856001" y="2565400"/>
                  </a:lnTo>
                  <a:lnTo>
                    <a:pt x="2871724" y="2603500"/>
                  </a:lnTo>
                  <a:lnTo>
                    <a:pt x="2888424" y="2641600"/>
                  </a:lnTo>
                  <a:lnTo>
                    <a:pt x="2906090" y="2692400"/>
                  </a:lnTo>
                  <a:lnTo>
                    <a:pt x="2924708" y="2730500"/>
                  </a:lnTo>
                  <a:lnTo>
                    <a:pt x="2944266" y="2768600"/>
                  </a:lnTo>
                  <a:lnTo>
                    <a:pt x="2964751" y="2806700"/>
                  </a:lnTo>
                  <a:lnTo>
                    <a:pt x="2986138" y="2857500"/>
                  </a:lnTo>
                  <a:lnTo>
                    <a:pt x="3008414" y="2895600"/>
                  </a:lnTo>
                  <a:lnTo>
                    <a:pt x="3031591" y="2933700"/>
                  </a:lnTo>
                  <a:lnTo>
                    <a:pt x="3055620" y="2971800"/>
                  </a:lnTo>
                  <a:lnTo>
                    <a:pt x="3080512" y="3009900"/>
                  </a:lnTo>
                  <a:lnTo>
                    <a:pt x="3106229" y="3035300"/>
                  </a:lnTo>
                  <a:lnTo>
                    <a:pt x="3132785" y="3073400"/>
                  </a:lnTo>
                  <a:lnTo>
                    <a:pt x="3160153" y="3111500"/>
                  </a:lnTo>
                  <a:lnTo>
                    <a:pt x="3188322" y="3149600"/>
                  </a:lnTo>
                  <a:lnTo>
                    <a:pt x="3217278" y="3175000"/>
                  </a:lnTo>
                  <a:lnTo>
                    <a:pt x="3246996" y="3213100"/>
                  </a:lnTo>
                  <a:lnTo>
                    <a:pt x="3277476" y="3251200"/>
                  </a:lnTo>
                  <a:lnTo>
                    <a:pt x="3308705" y="3276600"/>
                  </a:lnTo>
                  <a:lnTo>
                    <a:pt x="3340658" y="3314700"/>
                  </a:lnTo>
                  <a:lnTo>
                    <a:pt x="3373336" y="3340100"/>
                  </a:lnTo>
                  <a:lnTo>
                    <a:pt x="3406711" y="3365500"/>
                  </a:lnTo>
                  <a:lnTo>
                    <a:pt x="3440785" y="3403600"/>
                  </a:lnTo>
                  <a:lnTo>
                    <a:pt x="3475520" y="3429000"/>
                  </a:lnTo>
                  <a:lnTo>
                    <a:pt x="3510927" y="3454400"/>
                  </a:lnTo>
                  <a:lnTo>
                    <a:pt x="3546970" y="3479800"/>
                  </a:lnTo>
                  <a:lnTo>
                    <a:pt x="3583660" y="3505200"/>
                  </a:lnTo>
                  <a:lnTo>
                    <a:pt x="3620960" y="3530600"/>
                  </a:lnTo>
                  <a:lnTo>
                    <a:pt x="3658882" y="3556000"/>
                  </a:lnTo>
                  <a:lnTo>
                    <a:pt x="3736467" y="3606800"/>
                  </a:lnTo>
                  <a:lnTo>
                    <a:pt x="3776116" y="3619500"/>
                  </a:lnTo>
                  <a:lnTo>
                    <a:pt x="3816312" y="3644900"/>
                  </a:lnTo>
                  <a:lnTo>
                    <a:pt x="3857053" y="3657600"/>
                  </a:lnTo>
                  <a:lnTo>
                    <a:pt x="3898315" y="3683000"/>
                  </a:lnTo>
                  <a:lnTo>
                    <a:pt x="3940098" y="3695700"/>
                  </a:lnTo>
                  <a:lnTo>
                    <a:pt x="3982364" y="3721100"/>
                  </a:lnTo>
                  <a:lnTo>
                    <a:pt x="4025112" y="3733800"/>
                  </a:lnTo>
                  <a:lnTo>
                    <a:pt x="4291012" y="3810000"/>
                  </a:lnTo>
                  <a:lnTo>
                    <a:pt x="4336758" y="3810000"/>
                  </a:lnTo>
                  <a:lnTo>
                    <a:pt x="4382884" y="3822700"/>
                  </a:lnTo>
                  <a:lnTo>
                    <a:pt x="4429353" y="3822700"/>
                  </a:lnTo>
                  <a:lnTo>
                    <a:pt x="4476178" y="3835400"/>
                  </a:lnTo>
                  <a:lnTo>
                    <a:pt x="4857153" y="3835400"/>
                  </a:lnTo>
                  <a:lnTo>
                    <a:pt x="4903978" y="3822700"/>
                  </a:lnTo>
                  <a:lnTo>
                    <a:pt x="4950460" y="3822700"/>
                  </a:lnTo>
                  <a:lnTo>
                    <a:pt x="4996573" y="3810000"/>
                  </a:lnTo>
                  <a:lnTo>
                    <a:pt x="5042332" y="3810000"/>
                  </a:lnTo>
                  <a:lnTo>
                    <a:pt x="5308219" y="3733800"/>
                  </a:lnTo>
                  <a:lnTo>
                    <a:pt x="5350967" y="3721100"/>
                  </a:lnTo>
                  <a:lnTo>
                    <a:pt x="5393245" y="3695700"/>
                  </a:lnTo>
                  <a:lnTo>
                    <a:pt x="5435016" y="3683000"/>
                  </a:lnTo>
                  <a:lnTo>
                    <a:pt x="5476278" y="3657600"/>
                  </a:lnTo>
                  <a:lnTo>
                    <a:pt x="5517019" y="3644900"/>
                  </a:lnTo>
                  <a:lnTo>
                    <a:pt x="5557215" y="3619500"/>
                  </a:lnTo>
                  <a:lnTo>
                    <a:pt x="5596864" y="3606800"/>
                  </a:lnTo>
                  <a:lnTo>
                    <a:pt x="5674461" y="3556000"/>
                  </a:lnTo>
                  <a:lnTo>
                    <a:pt x="5712371" y="3530600"/>
                  </a:lnTo>
                  <a:lnTo>
                    <a:pt x="5749671" y="3505200"/>
                  </a:lnTo>
                  <a:lnTo>
                    <a:pt x="5786361" y="3479800"/>
                  </a:lnTo>
                  <a:lnTo>
                    <a:pt x="5822416" y="3454400"/>
                  </a:lnTo>
                  <a:lnTo>
                    <a:pt x="5857811" y="3429000"/>
                  </a:lnTo>
                  <a:lnTo>
                    <a:pt x="5892558" y="3403600"/>
                  </a:lnTo>
                  <a:lnTo>
                    <a:pt x="5926620" y="3365500"/>
                  </a:lnTo>
                  <a:lnTo>
                    <a:pt x="5959995" y="3340100"/>
                  </a:lnTo>
                  <a:lnTo>
                    <a:pt x="5992673" y="3314700"/>
                  </a:lnTo>
                  <a:lnTo>
                    <a:pt x="6024626" y="3276600"/>
                  </a:lnTo>
                  <a:lnTo>
                    <a:pt x="6055855" y="3251200"/>
                  </a:lnTo>
                  <a:lnTo>
                    <a:pt x="6086335" y="3213100"/>
                  </a:lnTo>
                  <a:lnTo>
                    <a:pt x="6116053" y="3175000"/>
                  </a:lnTo>
                  <a:lnTo>
                    <a:pt x="6145009" y="3149600"/>
                  </a:lnTo>
                  <a:lnTo>
                    <a:pt x="6173178" y="3111500"/>
                  </a:lnTo>
                  <a:lnTo>
                    <a:pt x="6200546" y="3073400"/>
                  </a:lnTo>
                  <a:lnTo>
                    <a:pt x="6227102" y="3035300"/>
                  </a:lnTo>
                  <a:lnTo>
                    <a:pt x="6252832" y="3009900"/>
                  </a:lnTo>
                  <a:lnTo>
                    <a:pt x="6277711" y="2971800"/>
                  </a:lnTo>
                  <a:lnTo>
                    <a:pt x="6301752" y="2933700"/>
                  </a:lnTo>
                  <a:lnTo>
                    <a:pt x="6324917" y="2895600"/>
                  </a:lnTo>
                  <a:lnTo>
                    <a:pt x="6347193" y="2857500"/>
                  </a:lnTo>
                  <a:lnTo>
                    <a:pt x="6368580" y="2806700"/>
                  </a:lnTo>
                  <a:lnTo>
                    <a:pt x="6389065" y="2768600"/>
                  </a:lnTo>
                  <a:lnTo>
                    <a:pt x="6408623" y="2730500"/>
                  </a:lnTo>
                  <a:lnTo>
                    <a:pt x="6427241" y="2692400"/>
                  </a:lnTo>
                  <a:lnTo>
                    <a:pt x="6444907" y="2641600"/>
                  </a:lnTo>
                  <a:lnTo>
                    <a:pt x="6461607" y="2603500"/>
                  </a:lnTo>
                  <a:lnTo>
                    <a:pt x="6477343" y="2565400"/>
                  </a:lnTo>
                  <a:lnTo>
                    <a:pt x="6492075" y="2514600"/>
                  </a:lnTo>
                  <a:lnTo>
                    <a:pt x="6505803" y="2476500"/>
                  </a:lnTo>
                  <a:lnTo>
                    <a:pt x="6518516" y="2425700"/>
                  </a:lnTo>
                  <a:lnTo>
                    <a:pt x="6530187" y="2387600"/>
                  </a:lnTo>
                  <a:lnTo>
                    <a:pt x="6540817" y="2336800"/>
                  </a:lnTo>
                  <a:lnTo>
                    <a:pt x="6550380" y="2298700"/>
                  </a:lnTo>
                  <a:lnTo>
                    <a:pt x="6558877" y="2247900"/>
                  </a:lnTo>
                  <a:lnTo>
                    <a:pt x="6566294" y="2209800"/>
                  </a:lnTo>
                  <a:lnTo>
                    <a:pt x="6572593" y="2159000"/>
                  </a:lnTo>
                  <a:lnTo>
                    <a:pt x="6577787" y="2108200"/>
                  </a:lnTo>
                  <a:lnTo>
                    <a:pt x="6581838" y="2070100"/>
                  </a:lnTo>
                  <a:lnTo>
                    <a:pt x="6584759" y="2019300"/>
                  </a:lnTo>
                  <a:lnTo>
                    <a:pt x="6586525" y="1968500"/>
                  </a:lnTo>
                  <a:lnTo>
                    <a:pt x="6587109" y="1917738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0074" y="1792265"/>
              <a:ext cx="3442087" cy="34420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29300" y="1626628"/>
            <a:ext cx="6383655" cy="7277734"/>
            <a:chOff x="829300" y="1626628"/>
            <a:chExt cx="6383655" cy="7277734"/>
          </a:xfrm>
        </p:grpSpPr>
        <p:sp>
          <p:nvSpPr>
            <p:cNvPr id="6" name="object 6"/>
            <p:cNvSpPr/>
            <p:nvPr/>
          </p:nvSpPr>
          <p:spPr>
            <a:xfrm>
              <a:off x="3371893" y="5068703"/>
              <a:ext cx="3841115" cy="3835400"/>
            </a:xfrm>
            <a:custGeom>
              <a:avLst/>
              <a:gdLst/>
              <a:ahLst/>
              <a:cxnLst/>
              <a:rect l="l" t="t" r="r" b="b"/>
              <a:pathLst>
                <a:path w="3841115" h="3835400">
                  <a:moveTo>
                    <a:pt x="2110926" y="12700"/>
                  </a:moveTo>
                  <a:lnTo>
                    <a:pt x="1729961" y="12700"/>
                  </a:lnTo>
                  <a:lnTo>
                    <a:pt x="1777118" y="0"/>
                  </a:lnTo>
                  <a:lnTo>
                    <a:pt x="2063768" y="0"/>
                  </a:lnTo>
                  <a:lnTo>
                    <a:pt x="2110926" y="12700"/>
                  </a:lnTo>
                  <a:close/>
                </a:path>
                <a:path w="3841115" h="3835400">
                  <a:moveTo>
                    <a:pt x="2204232" y="25400"/>
                  </a:moveTo>
                  <a:lnTo>
                    <a:pt x="1636654" y="25400"/>
                  </a:lnTo>
                  <a:lnTo>
                    <a:pt x="1683135" y="12700"/>
                  </a:lnTo>
                  <a:lnTo>
                    <a:pt x="2157752" y="12700"/>
                  </a:lnTo>
                  <a:lnTo>
                    <a:pt x="2204232" y="25400"/>
                  </a:lnTo>
                  <a:close/>
                </a:path>
                <a:path w="3841115" h="3835400">
                  <a:moveTo>
                    <a:pt x="2386426" y="63500"/>
                  </a:moveTo>
                  <a:lnTo>
                    <a:pt x="1454461" y="63500"/>
                  </a:lnTo>
                  <a:lnTo>
                    <a:pt x="1590533" y="25400"/>
                  </a:lnTo>
                  <a:lnTo>
                    <a:pt x="2250354" y="25400"/>
                  </a:lnTo>
                  <a:lnTo>
                    <a:pt x="2386426" y="63500"/>
                  </a:lnTo>
                  <a:close/>
                </a:path>
                <a:path w="3841115" h="3835400">
                  <a:moveTo>
                    <a:pt x="2296102" y="3810000"/>
                  </a:moveTo>
                  <a:lnTo>
                    <a:pt x="1544784" y="3810000"/>
                  </a:lnTo>
                  <a:lnTo>
                    <a:pt x="1278893" y="3733800"/>
                  </a:lnTo>
                  <a:lnTo>
                    <a:pt x="1236140" y="3721100"/>
                  </a:lnTo>
                  <a:lnTo>
                    <a:pt x="1193870" y="3695700"/>
                  </a:lnTo>
                  <a:lnTo>
                    <a:pt x="1152096" y="3683000"/>
                  </a:lnTo>
                  <a:lnTo>
                    <a:pt x="1110833" y="3657600"/>
                  </a:lnTo>
                  <a:lnTo>
                    <a:pt x="1070093" y="3644900"/>
                  </a:lnTo>
                  <a:lnTo>
                    <a:pt x="1029892" y="3619500"/>
                  </a:lnTo>
                  <a:lnTo>
                    <a:pt x="990243" y="3606800"/>
                  </a:lnTo>
                  <a:lnTo>
                    <a:pt x="912653" y="3556000"/>
                  </a:lnTo>
                  <a:lnTo>
                    <a:pt x="874741" y="3530600"/>
                  </a:lnTo>
                  <a:lnTo>
                    <a:pt x="837436" y="3505200"/>
                  </a:lnTo>
                  <a:lnTo>
                    <a:pt x="800751" y="3479800"/>
                  </a:lnTo>
                  <a:lnTo>
                    <a:pt x="764700" y="3454400"/>
                  </a:lnTo>
                  <a:lnTo>
                    <a:pt x="729298" y="3429000"/>
                  </a:lnTo>
                  <a:lnTo>
                    <a:pt x="694557" y="3403600"/>
                  </a:lnTo>
                  <a:lnTo>
                    <a:pt x="660491" y="3365500"/>
                  </a:lnTo>
                  <a:lnTo>
                    <a:pt x="627115" y="3340100"/>
                  </a:lnTo>
                  <a:lnTo>
                    <a:pt x="594441" y="3314700"/>
                  </a:lnTo>
                  <a:lnTo>
                    <a:pt x="562484" y="3276600"/>
                  </a:lnTo>
                  <a:lnTo>
                    <a:pt x="531258" y="3251200"/>
                  </a:lnTo>
                  <a:lnTo>
                    <a:pt x="500776" y="3213100"/>
                  </a:lnTo>
                  <a:lnTo>
                    <a:pt x="471052" y="3175000"/>
                  </a:lnTo>
                  <a:lnTo>
                    <a:pt x="442099" y="3149600"/>
                  </a:lnTo>
                  <a:lnTo>
                    <a:pt x="413933" y="3111500"/>
                  </a:lnTo>
                  <a:lnTo>
                    <a:pt x="386565" y="3073400"/>
                  </a:lnTo>
                  <a:lnTo>
                    <a:pt x="360010" y="3035300"/>
                  </a:lnTo>
                  <a:lnTo>
                    <a:pt x="334282" y="3009900"/>
                  </a:lnTo>
                  <a:lnTo>
                    <a:pt x="309395" y="2971800"/>
                  </a:lnTo>
                  <a:lnTo>
                    <a:pt x="285361" y="2933700"/>
                  </a:lnTo>
                  <a:lnTo>
                    <a:pt x="262196" y="2895600"/>
                  </a:lnTo>
                  <a:lnTo>
                    <a:pt x="239913" y="2857500"/>
                  </a:lnTo>
                  <a:lnTo>
                    <a:pt x="218525" y="2806700"/>
                  </a:lnTo>
                  <a:lnTo>
                    <a:pt x="198046" y="2768600"/>
                  </a:lnTo>
                  <a:lnTo>
                    <a:pt x="178490" y="2730500"/>
                  </a:lnTo>
                  <a:lnTo>
                    <a:pt x="159871" y="2692400"/>
                  </a:lnTo>
                  <a:lnTo>
                    <a:pt x="142203" y="2641600"/>
                  </a:lnTo>
                  <a:lnTo>
                    <a:pt x="125499" y="2603500"/>
                  </a:lnTo>
                  <a:lnTo>
                    <a:pt x="109772" y="2565400"/>
                  </a:lnTo>
                  <a:lnTo>
                    <a:pt x="95038" y="2514600"/>
                  </a:lnTo>
                  <a:lnTo>
                    <a:pt x="81309" y="2476500"/>
                  </a:lnTo>
                  <a:lnTo>
                    <a:pt x="68599" y="2425700"/>
                  </a:lnTo>
                  <a:lnTo>
                    <a:pt x="56923" y="2387600"/>
                  </a:lnTo>
                  <a:lnTo>
                    <a:pt x="46293" y="2336800"/>
                  </a:lnTo>
                  <a:lnTo>
                    <a:pt x="36724" y="2298700"/>
                  </a:lnTo>
                  <a:lnTo>
                    <a:pt x="28229" y="2247900"/>
                  </a:lnTo>
                  <a:lnTo>
                    <a:pt x="20822" y="2209800"/>
                  </a:lnTo>
                  <a:lnTo>
                    <a:pt x="14517" y="2159000"/>
                  </a:lnTo>
                  <a:lnTo>
                    <a:pt x="9327" y="2108200"/>
                  </a:lnTo>
                  <a:lnTo>
                    <a:pt x="5267" y="2070100"/>
                  </a:lnTo>
                  <a:lnTo>
                    <a:pt x="2350" y="2019300"/>
                  </a:lnTo>
                  <a:lnTo>
                    <a:pt x="589" y="1968500"/>
                  </a:lnTo>
                  <a:lnTo>
                    <a:pt x="0" y="1917700"/>
                  </a:lnTo>
                  <a:lnTo>
                    <a:pt x="589" y="1866900"/>
                  </a:lnTo>
                  <a:lnTo>
                    <a:pt x="2350" y="1828800"/>
                  </a:lnTo>
                  <a:lnTo>
                    <a:pt x="5267" y="1778000"/>
                  </a:lnTo>
                  <a:lnTo>
                    <a:pt x="9327" y="1727200"/>
                  </a:lnTo>
                  <a:lnTo>
                    <a:pt x="14517" y="1689100"/>
                  </a:lnTo>
                  <a:lnTo>
                    <a:pt x="20822" y="1638300"/>
                  </a:lnTo>
                  <a:lnTo>
                    <a:pt x="28229" y="1587500"/>
                  </a:lnTo>
                  <a:lnTo>
                    <a:pt x="36724" y="1549400"/>
                  </a:lnTo>
                  <a:lnTo>
                    <a:pt x="46293" y="1498600"/>
                  </a:lnTo>
                  <a:lnTo>
                    <a:pt x="56923" y="1460500"/>
                  </a:lnTo>
                  <a:lnTo>
                    <a:pt x="68599" y="1409700"/>
                  </a:lnTo>
                  <a:lnTo>
                    <a:pt x="81309" y="1371600"/>
                  </a:lnTo>
                  <a:lnTo>
                    <a:pt x="95038" y="1320800"/>
                  </a:lnTo>
                  <a:lnTo>
                    <a:pt x="109772" y="1282700"/>
                  </a:lnTo>
                  <a:lnTo>
                    <a:pt x="125499" y="1231900"/>
                  </a:lnTo>
                  <a:lnTo>
                    <a:pt x="142203" y="1193800"/>
                  </a:lnTo>
                  <a:lnTo>
                    <a:pt x="159871" y="1155700"/>
                  </a:lnTo>
                  <a:lnTo>
                    <a:pt x="178490" y="1117600"/>
                  </a:lnTo>
                  <a:lnTo>
                    <a:pt x="198046" y="1066800"/>
                  </a:lnTo>
                  <a:lnTo>
                    <a:pt x="218525" y="1028700"/>
                  </a:lnTo>
                  <a:lnTo>
                    <a:pt x="239913" y="990600"/>
                  </a:lnTo>
                  <a:lnTo>
                    <a:pt x="262196" y="952500"/>
                  </a:lnTo>
                  <a:lnTo>
                    <a:pt x="285361" y="914400"/>
                  </a:lnTo>
                  <a:lnTo>
                    <a:pt x="309395" y="876300"/>
                  </a:lnTo>
                  <a:lnTo>
                    <a:pt x="334282" y="838200"/>
                  </a:lnTo>
                  <a:lnTo>
                    <a:pt x="360010" y="800100"/>
                  </a:lnTo>
                  <a:lnTo>
                    <a:pt x="386565" y="762000"/>
                  </a:lnTo>
                  <a:lnTo>
                    <a:pt x="413933" y="723900"/>
                  </a:lnTo>
                  <a:lnTo>
                    <a:pt x="442099" y="698500"/>
                  </a:lnTo>
                  <a:lnTo>
                    <a:pt x="471052" y="660400"/>
                  </a:lnTo>
                  <a:lnTo>
                    <a:pt x="500776" y="622300"/>
                  </a:lnTo>
                  <a:lnTo>
                    <a:pt x="531258" y="596900"/>
                  </a:lnTo>
                  <a:lnTo>
                    <a:pt x="562484" y="558800"/>
                  </a:lnTo>
                  <a:lnTo>
                    <a:pt x="594441" y="533400"/>
                  </a:lnTo>
                  <a:lnTo>
                    <a:pt x="627115" y="495300"/>
                  </a:lnTo>
                  <a:lnTo>
                    <a:pt x="660491" y="469900"/>
                  </a:lnTo>
                  <a:lnTo>
                    <a:pt x="694557" y="444500"/>
                  </a:lnTo>
                  <a:lnTo>
                    <a:pt x="729298" y="419100"/>
                  </a:lnTo>
                  <a:lnTo>
                    <a:pt x="764700" y="393700"/>
                  </a:lnTo>
                  <a:lnTo>
                    <a:pt x="800751" y="355600"/>
                  </a:lnTo>
                  <a:lnTo>
                    <a:pt x="837436" y="330200"/>
                  </a:lnTo>
                  <a:lnTo>
                    <a:pt x="874741" y="304800"/>
                  </a:lnTo>
                  <a:lnTo>
                    <a:pt x="912653" y="292100"/>
                  </a:lnTo>
                  <a:lnTo>
                    <a:pt x="990243" y="241300"/>
                  </a:lnTo>
                  <a:lnTo>
                    <a:pt x="1029892" y="215900"/>
                  </a:lnTo>
                  <a:lnTo>
                    <a:pt x="1070093" y="203200"/>
                  </a:lnTo>
                  <a:lnTo>
                    <a:pt x="1110833" y="177800"/>
                  </a:lnTo>
                  <a:lnTo>
                    <a:pt x="1152096" y="165100"/>
                  </a:lnTo>
                  <a:lnTo>
                    <a:pt x="1193870" y="139700"/>
                  </a:lnTo>
                  <a:lnTo>
                    <a:pt x="1322116" y="101600"/>
                  </a:lnTo>
                  <a:lnTo>
                    <a:pt x="1365794" y="76200"/>
                  </a:lnTo>
                  <a:lnTo>
                    <a:pt x="1409913" y="63500"/>
                  </a:lnTo>
                  <a:lnTo>
                    <a:pt x="2430973" y="63500"/>
                  </a:lnTo>
                  <a:lnTo>
                    <a:pt x="2475093" y="76200"/>
                  </a:lnTo>
                  <a:lnTo>
                    <a:pt x="2518771" y="101600"/>
                  </a:lnTo>
                  <a:lnTo>
                    <a:pt x="2647017" y="139700"/>
                  </a:lnTo>
                  <a:lnTo>
                    <a:pt x="2688791" y="165100"/>
                  </a:lnTo>
                  <a:lnTo>
                    <a:pt x="2730054" y="177800"/>
                  </a:lnTo>
                  <a:lnTo>
                    <a:pt x="2770793" y="203200"/>
                  </a:lnTo>
                  <a:lnTo>
                    <a:pt x="2810994" y="215900"/>
                  </a:lnTo>
                  <a:lnTo>
                    <a:pt x="2850644" y="241300"/>
                  </a:lnTo>
                  <a:lnTo>
                    <a:pt x="2928233" y="292100"/>
                  </a:lnTo>
                  <a:lnTo>
                    <a:pt x="2966145" y="304800"/>
                  </a:lnTo>
                  <a:lnTo>
                    <a:pt x="3003450" y="330200"/>
                  </a:lnTo>
                  <a:lnTo>
                    <a:pt x="3040135" y="355600"/>
                  </a:lnTo>
                  <a:lnTo>
                    <a:pt x="3076186" y="393700"/>
                  </a:lnTo>
                  <a:lnTo>
                    <a:pt x="3111589" y="419100"/>
                  </a:lnTo>
                  <a:lnTo>
                    <a:pt x="3146330" y="444500"/>
                  </a:lnTo>
                  <a:lnTo>
                    <a:pt x="3180395" y="469900"/>
                  </a:lnTo>
                  <a:lnTo>
                    <a:pt x="3213772" y="495300"/>
                  </a:lnTo>
                  <a:lnTo>
                    <a:pt x="3246445" y="533400"/>
                  </a:lnTo>
                  <a:lnTo>
                    <a:pt x="3278402" y="558800"/>
                  </a:lnTo>
                  <a:lnTo>
                    <a:pt x="3309628" y="596900"/>
                  </a:lnTo>
                  <a:lnTo>
                    <a:pt x="3340110" y="622300"/>
                  </a:lnTo>
                  <a:lnTo>
                    <a:pt x="3369835" y="660400"/>
                  </a:lnTo>
                  <a:lnTo>
                    <a:pt x="3398787" y="698500"/>
                  </a:lnTo>
                  <a:lnTo>
                    <a:pt x="3426954" y="723900"/>
                  </a:lnTo>
                  <a:lnTo>
                    <a:pt x="3454322" y="762000"/>
                  </a:lnTo>
                  <a:lnTo>
                    <a:pt x="3480876" y="800100"/>
                  </a:lnTo>
                  <a:lnTo>
                    <a:pt x="3506604" y="838200"/>
                  </a:lnTo>
                  <a:lnTo>
                    <a:pt x="3531492" y="876300"/>
                  </a:lnTo>
                  <a:lnTo>
                    <a:pt x="3555525" y="914400"/>
                  </a:lnTo>
                  <a:lnTo>
                    <a:pt x="3578690" y="952500"/>
                  </a:lnTo>
                  <a:lnTo>
                    <a:pt x="3600974" y="990600"/>
                  </a:lnTo>
                  <a:lnTo>
                    <a:pt x="3622362" y="1028700"/>
                  </a:lnTo>
                  <a:lnTo>
                    <a:pt x="3642840" y="1066800"/>
                  </a:lnTo>
                  <a:lnTo>
                    <a:pt x="3662396" y="1117600"/>
                  </a:lnTo>
                  <a:lnTo>
                    <a:pt x="3681015" y="1155700"/>
                  </a:lnTo>
                  <a:lnTo>
                    <a:pt x="3698684" y="1193800"/>
                  </a:lnTo>
                  <a:lnTo>
                    <a:pt x="3715388" y="1231900"/>
                  </a:lnTo>
                  <a:lnTo>
                    <a:pt x="3731114" y="1282700"/>
                  </a:lnTo>
                  <a:lnTo>
                    <a:pt x="3745848" y="1320800"/>
                  </a:lnTo>
                  <a:lnTo>
                    <a:pt x="3759577" y="1371600"/>
                  </a:lnTo>
                  <a:lnTo>
                    <a:pt x="3772287" y="1409700"/>
                  </a:lnTo>
                  <a:lnTo>
                    <a:pt x="3783963" y="1460500"/>
                  </a:lnTo>
                  <a:lnTo>
                    <a:pt x="3794593" y="1498600"/>
                  </a:lnTo>
                  <a:lnTo>
                    <a:pt x="3804163" y="1549400"/>
                  </a:lnTo>
                  <a:lnTo>
                    <a:pt x="3812657" y="1587500"/>
                  </a:lnTo>
                  <a:lnTo>
                    <a:pt x="3820064" y="1638300"/>
                  </a:lnTo>
                  <a:lnTo>
                    <a:pt x="3826370" y="1689100"/>
                  </a:lnTo>
                  <a:lnTo>
                    <a:pt x="3831559" y="1727200"/>
                  </a:lnTo>
                  <a:lnTo>
                    <a:pt x="3835619" y="1778000"/>
                  </a:lnTo>
                  <a:lnTo>
                    <a:pt x="3838537" y="1828800"/>
                  </a:lnTo>
                  <a:lnTo>
                    <a:pt x="3840297" y="1866900"/>
                  </a:lnTo>
                  <a:lnTo>
                    <a:pt x="3840887" y="1917709"/>
                  </a:lnTo>
                  <a:lnTo>
                    <a:pt x="3840297" y="1968500"/>
                  </a:lnTo>
                  <a:lnTo>
                    <a:pt x="3838537" y="2019300"/>
                  </a:lnTo>
                  <a:lnTo>
                    <a:pt x="3835619" y="2070100"/>
                  </a:lnTo>
                  <a:lnTo>
                    <a:pt x="3831559" y="2108200"/>
                  </a:lnTo>
                  <a:lnTo>
                    <a:pt x="3826370" y="2159000"/>
                  </a:lnTo>
                  <a:lnTo>
                    <a:pt x="3820064" y="2209800"/>
                  </a:lnTo>
                  <a:lnTo>
                    <a:pt x="3812657" y="2247900"/>
                  </a:lnTo>
                  <a:lnTo>
                    <a:pt x="3804163" y="2298700"/>
                  </a:lnTo>
                  <a:lnTo>
                    <a:pt x="3794593" y="2336800"/>
                  </a:lnTo>
                  <a:lnTo>
                    <a:pt x="3783963" y="2387600"/>
                  </a:lnTo>
                  <a:lnTo>
                    <a:pt x="3772287" y="2425700"/>
                  </a:lnTo>
                  <a:lnTo>
                    <a:pt x="3759577" y="2476500"/>
                  </a:lnTo>
                  <a:lnTo>
                    <a:pt x="3745848" y="2514600"/>
                  </a:lnTo>
                  <a:lnTo>
                    <a:pt x="3731114" y="2565400"/>
                  </a:lnTo>
                  <a:lnTo>
                    <a:pt x="3715388" y="2603500"/>
                  </a:lnTo>
                  <a:lnTo>
                    <a:pt x="3698684" y="2641600"/>
                  </a:lnTo>
                  <a:lnTo>
                    <a:pt x="3681015" y="2692400"/>
                  </a:lnTo>
                  <a:lnTo>
                    <a:pt x="3662396" y="2730500"/>
                  </a:lnTo>
                  <a:lnTo>
                    <a:pt x="3642840" y="2768600"/>
                  </a:lnTo>
                  <a:lnTo>
                    <a:pt x="3622362" y="2806700"/>
                  </a:lnTo>
                  <a:lnTo>
                    <a:pt x="3600974" y="2857500"/>
                  </a:lnTo>
                  <a:lnTo>
                    <a:pt x="3578690" y="2895600"/>
                  </a:lnTo>
                  <a:lnTo>
                    <a:pt x="3555525" y="2933700"/>
                  </a:lnTo>
                  <a:lnTo>
                    <a:pt x="3531492" y="2971800"/>
                  </a:lnTo>
                  <a:lnTo>
                    <a:pt x="3506604" y="3009900"/>
                  </a:lnTo>
                  <a:lnTo>
                    <a:pt x="3480876" y="3035300"/>
                  </a:lnTo>
                  <a:lnTo>
                    <a:pt x="3454322" y="3073400"/>
                  </a:lnTo>
                  <a:lnTo>
                    <a:pt x="3426954" y="3111500"/>
                  </a:lnTo>
                  <a:lnTo>
                    <a:pt x="3398787" y="3149600"/>
                  </a:lnTo>
                  <a:lnTo>
                    <a:pt x="3369835" y="3175000"/>
                  </a:lnTo>
                  <a:lnTo>
                    <a:pt x="3340110" y="3213100"/>
                  </a:lnTo>
                  <a:lnTo>
                    <a:pt x="3309628" y="3251200"/>
                  </a:lnTo>
                  <a:lnTo>
                    <a:pt x="3278402" y="3276600"/>
                  </a:lnTo>
                  <a:lnTo>
                    <a:pt x="3246445" y="3314700"/>
                  </a:lnTo>
                  <a:lnTo>
                    <a:pt x="3213772" y="3340100"/>
                  </a:lnTo>
                  <a:lnTo>
                    <a:pt x="3180395" y="3365500"/>
                  </a:lnTo>
                  <a:lnTo>
                    <a:pt x="3146330" y="3403600"/>
                  </a:lnTo>
                  <a:lnTo>
                    <a:pt x="3111589" y="3429000"/>
                  </a:lnTo>
                  <a:lnTo>
                    <a:pt x="3076186" y="3454400"/>
                  </a:lnTo>
                  <a:lnTo>
                    <a:pt x="3040135" y="3479800"/>
                  </a:lnTo>
                  <a:lnTo>
                    <a:pt x="3003450" y="3505200"/>
                  </a:lnTo>
                  <a:lnTo>
                    <a:pt x="2966145" y="3530600"/>
                  </a:lnTo>
                  <a:lnTo>
                    <a:pt x="2928233" y="3556000"/>
                  </a:lnTo>
                  <a:lnTo>
                    <a:pt x="2850644" y="3606800"/>
                  </a:lnTo>
                  <a:lnTo>
                    <a:pt x="2810994" y="3619500"/>
                  </a:lnTo>
                  <a:lnTo>
                    <a:pt x="2770793" y="3644900"/>
                  </a:lnTo>
                  <a:lnTo>
                    <a:pt x="2730054" y="3657600"/>
                  </a:lnTo>
                  <a:lnTo>
                    <a:pt x="2688791" y="3683000"/>
                  </a:lnTo>
                  <a:lnTo>
                    <a:pt x="2647017" y="3695700"/>
                  </a:lnTo>
                  <a:lnTo>
                    <a:pt x="2604746" y="3721100"/>
                  </a:lnTo>
                  <a:lnTo>
                    <a:pt x="2561993" y="3733800"/>
                  </a:lnTo>
                  <a:lnTo>
                    <a:pt x="2296102" y="3810000"/>
                  </a:lnTo>
                  <a:close/>
                </a:path>
                <a:path w="3841115" h="3835400">
                  <a:moveTo>
                    <a:pt x="2204232" y="3822700"/>
                  </a:moveTo>
                  <a:lnTo>
                    <a:pt x="1636654" y="3822700"/>
                  </a:lnTo>
                  <a:lnTo>
                    <a:pt x="1590533" y="3810000"/>
                  </a:lnTo>
                  <a:lnTo>
                    <a:pt x="2250354" y="3810000"/>
                  </a:lnTo>
                  <a:lnTo>
                    <a:pt x="2204232" y="3822700"/>
                  </a:lnTo>
                  <a:close/>
                </a:path>
                <a:path w="3841115" h="3835400">
                  <a:moveTo>
                    <a:pt x="2110926" y="3835400"/>
                  </a:moveTo>
                  <a:lnTo>
                    <a:pt x="1729961" y="3835400"/>
                  </a:lnTo>
                  <a:lnTo>
                    <a:pt x="1683135" y="3822700"/>
                  </a:lnTo>
                  <a:lnTo>
                    <a:pt x="2157752" y="3822700"/>
                  </a:lnTo>
                  <a:lnTo>
                    <a:pt x="2110926" y="3835400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292" y="5262621"/>
              <a:ext cx="3442087" cy="3442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9300" y="1626628"/>
              <a:ext cx="3841115" cy="3835400"/>
            </a:xfrm>
            <a:custGeom>
              <a:avLst/>
              <a:gdLst/>
              <a:ahLst/>
              <a:cxnLst/>
              <a:rect l="l" t="t" r="r" b="b"/>
              <a:pathLst>
                <a:path w="3841115" h="3835400">
                  <a:moveTo>
                    <a:pt x="2110926" y="12700"/>
                  </a:moveTo>
                  <a:lnTo>
                    <a:pt x="1729961" y="12700"/>
                  </a:lnTo>
                  <a:lnTo>
                    <a:pt x="1777118" y="0"/>
                  </a:lnTo>
                  <a:lnTo>
                    <a:pt x="2063768" y="0"/>
                  </a:lnTo>
                  <a:lnTo>
                    <a:pt x="2110926" y="12700"/>
                  </a:lnTo>
                  <a:close/>
                </a:path>
                <a:path w="3841115" h="3835400">
                  <a:moveTo>
                    <a:pt x="2204232" y="25400"/>
                  </a:moveTo>
                  <a:lnTo>
                    <a:pt x="1636654" y="25400"/>
                  </a:lnTo>
                  <a:lnTo>
                    <a:pt x="1683135" y="12700"/>
                  </a:lnTo>
                  <a:lnTo>
                    <a:pt x="2157752" y="12700"/>
                  </a:lnTo>
                  <a:lnTo>
                    <a:pt x="2204232" y="25400"/>
                  </a:lnTo>
                  <a:close/>
                </a:path>
                <a:path w="3841115" h="3835400">
                  <a:moveTo>
                    <a:pt x="2386426" y="63500"/>
                  </a:moveTo>
                  <a:lnTo>
                    <a:pt x="1454461" y="63500"/>
                  </a:lnTo>
                  <a:lnTo>
                    <a:pt x="1590533" y="25400"/>
                  </a:lnTo>
                  <a:lnTo>
                    <a:pt x="2250354" y="25400"/>
                  </a:lnTo>
                  <a:lnTo>
                    <a:pt x="2386426" y="63500"/>
                  </a:lnTo>
                  <a:close/>
                </a:path>
                <a:path w="3841115" h="3835400">
                  <a:moveTo>
                    <a:pt x="2296102" y="3810000"/>
                  </a:moveTo>
                  <a:lnTo>
                    <a:pt x="1544784" y="3810000"/>
                  </a:lnTo>
                  <a:lnTo>
                    <a:pt x="1278893" y="3733800"/>
                  </a:lnTo>
                  <a:lnTo>
                    <a:pt x="1236140" y="3721100"/>
                  </a:lnTo>
                  <a:lnTo>
                    <a:pt x="1193870" y="3695700"/>
                  </a:lnTo>
                  <a:lnTo>
                    <a:pt x="1152096" y="3683000"/>
                  </a:lnTo>
                  <a:lnTo>
                    <a:pt x="1110833" y="3657600"/>
                  </a:lnTo>
                  <a:lnTo>
                    <a:pt x="1070093" y="3644900"/>
                  </a:lnTo>
                  <a:lnTo>
                    <a:pt x="1029892" y="3619500"/>
                  </a:lnTo>
                  <a:lnTo>
                    <a:pt x="990243" y="3606800"/>
                  </a:lnTo>
                  <a:lnTo>
                    <a:pt x="912654" y="3556000"/>
                  </a:lnTo>
                  <a:lnTo>
                    <a:pt x="874742" y="3530600"/>
                  </a:lnTo>
                  <a:lnTo>
                    <a:pt x="837436" y="3505200"/>
                  </a:lnTo>
                  <a:lnTo>
                    <a:pt x="800751" y="3479800"/>
                  </a:lnTo>
                  <a:lnTo>
                    <a:pt x="764701" y="3454400"/>
                  </a:lnTo>
                  <a:lnTo>
                    <a:pt x="729298" y="3429000"/>
                  </a:lnTo>
                  <a:lnTo>
                    <a:pt x="694557" y="3403600"/>
                  </a:lnTo>
                  <a:lnTo>
                    <a:pt x="660491" y="3365500"/>
                  </a:lnTo>
                  <a:lnTo>
                    <a:pt x="627115" y="3340100"/>
                  </a:lnTo>
                  <a:lnTo>
                    <a:pt x="594441" y="3314700"/>
                  </a:lnTo>
                  <a:lnTo>
                    <a:pt x="562484" y="3276600"/>
                  </a:lnTo>
                  <a:lnTo>
                    <a:pt x="531258" y="3251200"/>
                  </a:lnTo>
                  <a:lnTo>
                    <a:pt x="500776" y="3213100"/>
                  </a:lnTo>
                  <a:lnTo>
                    <a:pt x="471052" y="3175000"/>
                  </a:lnTo>
                  <a:lnTo>
                    <a:pt x="442100" y="3149600"/>
                  </a:lnTo>
                  <a:lnTo>
                    <a:pt x="413933" y="3111500"/>
                  </a:lnTo>
                  <a:lnTo>
                    <a:pt x="386565" y="3073400"/>
                  </a:lnTo>
                  <a:lnTo>
                    <a:pt x="360010" y="3035300"/>
                  </a:lnTo>
                  <a:lnTo>
                    <a:pt x="334282" y="3009900"/>
                  </a:lnTo>
                  <a:lnTo>
                    <a:pt x="309395" y="2971800"/>
                  </a:lnTo>
                  <a:lnTo>
                    <a:pt x="285362" y="2933700"/>
                  </a:lnTo>
                  <a:lnTo>
                    <a:pt x="262196" y="2895600"/>
                  </a:lnTo>
                  <a:lnTo>
                    <a:pt x="239913" y="2857500"/>
                  </a:lnTo>
                  <a:lnTo>
                    <a:pt x="218525" y="2806700"/>
                  </a:lnTo>
                  <a:lnTo>
                    <a:pt x="198046" y="2768600"/>
                  </a:lnTo>
                  <a:lnTo>
                    <a:pt x="178490" y="2730500"/>
                  </a:lnTo>
                  <a:lnTo>
                    <a:pt x="159871" y="2692400"/>
                  </a:lnTo>
                  <a:lnTo>
                    <a:pt x="142203" y="2641600"/>
                  </a:lnTo>
                  <a:lnTo>
                    <a:pt x="125499" y="2603500"/>
                  </a:lnTo>
                  <a:lnTo>
                    <a:pt x="109772" y="2565400"/>
                  </a:lnTo>
                  <a:lnTo>
                    <a:pt x="95038" y="2514600"/>
                  </a:lnTo>
                  <a:lnTo>
                    <a:pt x="81309" y="2476500"/>
                  </a:lnTo>
                  <a:lnTo>
                    <a:pt x="68600" y="2425700"/>
                  </a:lnTo>
                  <a:lnTo>
                    <a:pt x="56923" y="2387600"/>
                  </a:lnTo>
                  <a:lnTo>
                    <a:pt x="46293" y="2336800"/>
                  </a:lnTo>
                  <a:lnTo>
                    <a:pt x="36724" y="2298700"/>
                  </a:lnTo>
                  <a:lnTo>
                    <a:pt x="28229" y="2247900"/>
                  </a:lnTo>
                  <a:lnTo>
                    <a:pt x="20822" y="2209800"/>
                  </a:lnTo>
                  <a:lnTo>
                    <a:pt x="14517" y="2159000"/>
                  </a:lnTo>
                  <a:lnTo>
                    <a:pt x="9327" y="2108200"/>
                  </a:lnTo>
                  <a:lnTo>
                    <a:pt x="5267" y="2070100"/>
                  </a:lnTo>
                  <a:lnTo>
                    <a:pt x="2350" y="2019300"/>
                  </a:lnTo>
                  <a:lnTo>
                    <a:pt x="589" y="1968500"/>
                  </a:lnTo>
                  <a:lnTo>
                    <a:pt x="0" y="1917692"/>
                  </a:lnTo>
                  <a:lnTo>
                    <a:pt x="589" y="1866900"/>
                  </a:lnTo>
                  <a:lnTo>
                    <a:pt x="2350" y="1828800"/>
                  </a:lnTo>
                  <a:lnTo>
                    <a:pt x="5267" y="1778000"/>
                  </a:lnTo>
                  <a:lnTo>
                    <a:pt x="9327" y="1727200"/>
                  </a:lnTo>
                  <a:lnTo>
                    <a:pt x="14517" y="1689100"/>
                  </a:lnTo>
                  <a:lnTo>
                    <a:pt x="20822" y="1638300"/>
                  </a:lnTo>
                  <a:lnTo>
                    <a:pt x="28229" y="1587500"/>
                  </a:lnTo>
                  <a:lnTo>
                    <a:pt x="36724" y="1549400"/>
                  </a:lnTo>
                  <a:lnTo>
                    <a:pt x="46293" y="1498600"/>
                  </a:lnTo>
                  <a:lnTo>
                    <a:pt x="56923" y="1460500"/>
                  </a:lnTo>
                  <a:lnTo>
                    <a:pt x="68600" y="1409700"/>
                  </a:lnTo>
                  <a:lnTo>
                    <a:pt x="81309" y="1371600"/>
                  </a:lnTo>
                  <a:lnTo>
                    <a:pt x="95038" y="1320800"/>
                  </a:lnTo>
                  <a:lnTo>
                    <a:pt x="109772" y="1282700"/>
                  </a:lnTo>
                  <a:lnTo>
                    <a:pt x="125499" y="1231900"/>
                  </a:lnTo>
                  <a:lnTo>
                    <a:pt x="142203" y="1193800"/>
                  </a:lnTo>
                  <a:lnTo>
                    <a:pt x="159871" y="1155700"/>
                  </a:lnTo>
                  <a:lnTo>
                    <a:pt x="178490" y="1117600"/>
                  </a:lnTo>
                  <a:lnTo>
                    <a:pt x="198046" y="1066800"/>
                  </a:lnTo>
                  <a:lnTo>
                    <a:pt x="218525" y="1028700"/>
                  </a:lnTo>
                  <a:lnTo>
                    <a:pt x="239913" y="990600"/>
                  </a:lnTo>
                  <a:lnTo>
                    <a:pt x="262196" y="952500"/>
                  </a:lnTo>
                  <a:lnTo>
                    <a:pt x="285362" y="914400"/>
                  </a:lnTo>
                  <a:lnTo>
                    <a:pt x="309395" y="876300"/>
                  </a:lnTo>
                  <a:lnTo>
                    <a:pt x="334282" y="838200"/>
                  </a:lnTo>
                  <a:lnTo>
                    <a:pt x="360010" y="800100"/>
                  </a:lnTo>
                  <a:lnTo>
                    <a:pt x="386565" y="762000"/>
                  </a:lnTo>
                  <a:lnTo>
                    <a:pt x="413933" y="723900"/>
                  </a:lnTo>
                  <a:lnTo>
                    <a:pt x="442100" y="698500"/>
                  </a:lnTo>
                  <a:lnTo>
                    <a:pt x="471052" y="660400"/>
                  </a:lnTo>
                  <a:lnTo>
                    <a:pt x="500776" y="622300"/>
                  </a:lnTo>
                  <a:lnTo>
                    <a:pt x="531258" y="596900"/>
                  </a:lnTo>
                  <a:lnTo>
                    <a:pt x="562484" y="558800"/>
                  </a:lnTo>
                  <a:lnTo>
                    <a:pt x="594441" y="533400"/>
                  </a:lnTo>
                  <a:lnTo>
                    <a:pt x="627115" y="495300"/>
                  </a:lnTo>
                  <a:lnTo>
                    <a:pt x="660491" y="469900"/>
                  </a:lnTo>
                  <a:lnTo>
                    <a:pt x="694557" y="444500"/>
                  </a:lnTo>
                  <a:lnTo>
                    <a:pt x="729298" y="419100"/>
                  </a:lnTo>
                  <a:lnTo>
                    <a:pt x="764701" y="393700"/>
                  </a:lnTo>
                  <a:lnTo>
                    <a:pt x="800751" y="355600"/>
                  </a:lnTo>
                  <a:lnTo>
                    <a:pt x="837436" y="330200"/>
                  </a:lnTo>
                  <a:lnTo>
                    <a:pt x="874742" y="304800"/>
                  </a:lnTo>
                  <a:lnTo>
                    <a:pt x="912654" y="292100"/>
                  </a:lnTo>
                  <a:lnTo>
                    <a:pt x="990243" y="241300"/>
                  </a:lnTo>
                  <a:lnTo>
                    <a:pt x="1029892" y="215900"/>
                  </a:lnTo>
                  <a:lnTo>
                    <a:pt x="1070093" y="203200"/>
                  </a:lnTo>
                  <a:lnTo>
                    <a:pt x="1110833" y="177800"/>
                  </a:lnTo>
                  <a:lnTo>
                    <a:pt x="1152096" y="165100"/>
                  </a:lnTo>
                  <a:lnTo>
                    <a:pt x="1193870" y="139700"/>
                  </a:lnTo>
                  <a:lnTo>
                    <a:pt x="1322116" y="101600"/>
                  </a:lnTo>
                  <a:lnTo>
                    <a:pt x="1365794" y="76200"/>
                  </a:lnTo>
                  <a:lnTo>
                    <a:pt x="1409913" y="63500"/>
                  </a:lnTo>
                  <a:lnTo>
                    <a:pt x="2430973" y="63500"/>
                  </a:lnTo>
                  <a:lnTo>
                    <a:pt x="2475093" y="76200"/>
                  </a:lnTo>
                  <a:lnTo>
                    <a:pt x="2518771" y="101600"/>
                  </a:lnTo>
                  <a:lnTo>
                    <a:pt x="2647017" y="139700"/>
                  </a:lnTo>
                  <a:lnTo>
                    <a:pt x="2688791" y="165100"/>
                  </a:lnTo>
                  <a:lnTo>
                    <a:pt x="2730054" y="177800"/>
                  </a:lnTo>
                  <a:lnTo>
                    <a:pt x="2770793" y="203200"/>
                  </a:lnTo>
                  <a:lnTo>
                    <a:pt x="2810994" y="215900"/>
                  </a:lnTo>
                  <a:lnTo>
                    <a:pt x="2850644" y="241300"/>
                  </a:lnTo>
                  <a:lnTo>
                    <a:pt x="2928233" y="292100"/>
                  </a:lnTo>
                  <a:lnTo>
                    <a:pt x="2966145" y="304800"/>
                  </a:lnTo>
                  <a:lnTo>
                    <a:pt x="3003450" y="330200"/>
                  </a:lnTo>
                  <a:lnTo>
                    <a:pt x="3040135" y="355600"/>
                  </a:lnTo>
                  <a:lnTo>
                    <a:pt x="3076186" y="393700"/>
                  </a:lnTo>
                  <a:lnTo>
                    <a:pt x="3111589" y="419100"/>
                  </a:lnTo>
                  <a:lnTo>
                    <a:pt x="3146330" y="444500"/>
                  </a:lnTo>
                  <a:lnTo>
                    <a:pt x="3180396" y="469900"/>
                  </a:lnTo>
                  <a:lnTo>
                    <a:pt x="3213772" y="495300"/>
                  </a:lnTo>
                  <a:lnTo>
                    <a:pt x="3246445" y="533400"/>
                  </a:lnTo>
                  <a:lnTo>
                    <a:pt x="3278402" y="558800"/>
                  </a:lnTo>
                  <a:lnTo>
                    <a:pt x="3309629" y="596900"/>
                  </a:lnTo>
                  <a:lnTo>
                    <a:pt x="3340111" y="622300"/>
                  </a:lnTo>
                  <a:lnTo>
                    <a:pt x="3369835" y="660400"/>
                  </a:lnTo>
                  <a:lnTo>
                    <a:pt x="3398787" y="698500"/>
                  </a:lnTo>
                  <a:lnTo>
                    <a:pt x="3426954" y="723900"/>
                  </a:lnTo>
                  <a:lnTo>
                    <a:pt x="3454322" y="762000"/>
                  </a:lnTo>
                  <a:lnTo>
                    <a:pt x="3480876" y="800100"/>
                  </a:lnTo>
                  <a:lnTo>
                    <a:pt x="3506604" y="838200"/>
                  </a:lnTo>
                  <a:lnTo>
                    <a:pt x="3531492" y="876300"/>
                  </a:lnTo>
                  <a:lnTo>
                    <a:pt x="3555525" y="914400"/>
                  </a:lnTo>
                  <a:lnTo>
                    <a:pt x="3578690" y="952500"/>
                  </a:lnTo>
                  <a:lnTo>
                    <a:pt x="3600974" y="990600"/>
                  </a:lnTo>
                  <a:lnTo>
                    <a:pt x="3622362" y="1028700"/>
                  </a:lnTo>
                  <a:lnTo>
                    <a:pt x="3642841" y="1066800"/>
                  </a:lnTo>
                  <a:lnTo>
                    <a:pt x="3662396" y="1117600"/>
                  </a:lnTo>
                  <a:lnTo>
                    <a:pt x="3681015" y="1155700"/>
                  </a:lnTo>
                  <a:lnTo>
                    <a:pt x="3698684" y="1193800"/>
                  </a:lnTo>
                  <a:lnTo>
                    <a:pt x="3715388" y="1231900"/>
                  </a:lnTo>
                  <a:lnTo>
                    <a:pt x="3731114" y="1282700"/>
                  </a:lnTo>
                  <a:lnTo>
                    <a:pt x="3745849" y="1320800"/>
                  </a:lnTo>
                  <a:lnTo>
                    <a:pt x="3759578" y="1371600"/>
                  </a:lnTo>
                  <a:lnTo>
                    <a:pt x="3772287" y="1409700"/>
                  </a:lnTo>
                  <a:lnTo>
                    <a:pt x="3783964" y="1460500"/>
                  </a:lnTo>
                  <a:lnTo>
                    <a:pt x="3794594" y="1498600"/>
                  </a:lnTo>
                  <a:lnTo>
                    <a:pt x="3804163" y="1549400"/>
                  </a:lnTo>
                  <a:lnTo>
                    <a:pt x="3812658" y="1587500"/>
                  </a:lnTo>
                  <a:lnTo>
                    <a:pt x="3820065" y="1638300"/>
                  </a:lnTo>
                  <a:lnTo>
                    <a:pt x="3826370" y="1689100"/>
                  </a:lnTo>
                  <a:lnTo>
                    <a:pt x="3831559" y="1727200"/>
                  </a:lnTo>
                  <a:lnTo>
                    <a:pt x="3835620" y="1778000"/>
                  </a:lnTo>
                  <a:lnTo>
                    <a:pt x="3838537" y="1828800"/>
                  </a:lnTo>
                  <a:lnTo>
                    <a:pt x="3840297" y="1866900"/>
                  </a:lnTo>
                  <a:lnTo>
                    <a:pt x="3840887" y="1917702"/>
                  </a:lnTo>
                  <a:lnTo>
                    <a:pt x="3840297" y="1968500"/>
                  </a:lnTo>
                  <a:lnTo>
                    <a:pt x="3838537" y="2019300"/>
                  </a:lnTo>
                  <a:lnTo>
                    <a:pt x="3835620" y="2070100"/>
                  </a:lnTo>
                  <a:lnTo>
                    <a:pt x="3831559" y="2108200"/>
                  </a:lnTo>
                  <a:lnTo>
                    <a:pt x="3826370" y="2159000"/>
                  </a:lnTo>
                  <a:lnTo>
                    <a:pt x="3820065" y="2209800"/>
                  </a:lnTo>
                  <a:lnTo>
                    <a:pt x="3812658" y="2247900"/>
                  </a:lnTo>
                  <a:lnTo>
                    <a:pt x="3804163" y="2298700"/>
                  </a:lnTo>
                  <a:lnTo>
                    <a:pt x="3794594" y="2336800"/>
                  </a:lnTo>
                  <a:lnTo>
                    <a:pt x="3783964" y="2387600"/>
                  </a:lnTo>
                  <a:lnTo>
                    <a:pt x="3772287" y="2425700"/>
                  </a:lnTo>
                  <a:lnTo>
                    <a:pt x="3759578" y="2476500"/>
                  </a:lnTo>
                  <a:lnTo>
                    <a:pt x="3745849" y="2514600"/>
                  </a:lnTo>
                  <a:lnTo>
                    <a:pt x="3731114" y="2565400"/>
                  </a:lnTo>
                  <a:lnTo>
                    <a:pt x="3715388" y="2603500"/>
                  </a:lnTo>
                  <a:lnTo>
                    <a:pt x="3698684" y="2641600"/>
                  </a:lnTo>
                  <a:lnTo>
                    <a:pt x="3681015" y="2692400"/>
                  </a:lnTo>
                  <a:lnTo>
                    <a:pt x="3662396" y="2730500"/>
                  </a:lnTo>
                  <a:lnTo>
                    <a:pt x="3642841" y="2768600"/>
                  </a:lnTo>
                  <a:lnTo>
                    <a:pt x="3622362" y="2806700"/>
                  </a:lnTo>
                  <a:lnTo>
                    <a:pt x="3600974" y="2857500"/>
                  </a:lnTo>
                  <a:lnTo>
                    <a:pt x="3578690" y="2895600"/>
                  </a:lnTo>
                  <a:lnTo>
                    <a:pt x="3555525" y="2933700"/>
                  </a:lnTo>
                  <a:lnTo>
                    <a:pt x="3531492" y="2971800"/>
                  </a:lnTo>
                  <a:lnTo>
                    <a:pt x="3506604" y="3009900"/>
                  </a:lnTo>
                  <a:lnTo>
                    <a:pt x="3480876" y="3035300"/>
                  </a:lnTo>
                  <a:lnTo>
                    <a:pt x="3454322" y="3073400"/>
                  </a:lnTo>
                  <a:lnTo>
                    <a:pt x="3426954" y="3111500"/>
                  </a:lnTo>
                  <a:lnTo>
                    <a:pt x="3398787" y="3149600"/>
                  </a:lnTo>
                  <a:lnTo>
                    <a:pt x="3369835" y="3175000"/>
                  </a:lnTo>
                  <a:lnTo>
                    <a:pt x="3340111" y="3213100"/>
                  </a:lnTo>
                  <a:lnTo>
                    <a:pt x="3309629" y="3251200"/>
                  </a:lnTo>
                  <a:lnTo>
                    <a:pt x="3278402" y="3276600"/>
                  </a:lnTo>
                  <a:lnTo>
                    <a:pt x="3246445" y="3314700"/>
                  </a:lnTo>
                  <a:lnTo>
                    <a:pt x="3213772" y="3340100"/>
                  </a:lnTo>
                  <a:lnTo>
                    <a:pt x="3180396" y="3365500"/>
                  </a:lnTo>
                  <a:lnTo>
                    <a:pt x="3146330" y="3403600"/>
                  </a:lnTo>
                  <a:lnTo>
                    <a:pt x="3111589" y="3429000"/>
                  </a:lnTo>
                  <a:lnTo>
                    <a:pt x="3076186" y="3454400"/>
                  </a:lnTo>
                  <a:lnTo>
                    <a:pt x="3040135" y="3479800"/>
                  </a:lnTo>
                  <a:lnTo>
                    <a:pt x="3003450" y="3505200"/>
                  </a:lnTo>
                  <a:lnTo>
                    <a:pt x="2966145" y="3530600"/>
                  </a:lnTo>
                  <a:lnTo>
                    <a:pt x="2928233" y="3556000"/>
                  </a:lnTo>
                  <a:lnTo>
                    <a:pt x="2850644" y="3606800"/>
                  </a:lnTo>
                  <a:lnTo>
                    <a:pt x="2810994" y="3619500"/>
                  </a:lnTo>
                  <a:lnTo>
                    <a:pt x="2770793" y="3644900"/>
                  </a:lnTo>
                  <a:lnTo>
                    <a:pt x="2730054" y="3657600"/>
                  </a:lnTo>
                  <a:lnTo>
                    <a:pt x="2688791" y="3683000"/>
                  </a:lnTo>
                  <a:lnTo>
                    <a:pt x="2647017" y="3695700"/>
                  </a:lnTo>
                  <a:lnTo>
                    <a:pt x="2604747" y="3721100"/>
                  </a:lnTo>
                  <a:lnTo>
                    <a:pt x="2561993" y="3733800"/>
                  </a:lnTo>
                  <a:lnTo>
                    <a:pt x="2296102" y="3810000"/>
                  </a:lnTo>
                  <a:close/>
                </a:path>
                <a:path w="3841115" h="3835400">
                  <a:moveTo>
                    <a:pt x="2204232" y="3822700"/>
                  </a:moveTo>
                  <a:lnTo>
                    <a:pt x="1636654" y="3822700"/>
                  </a:lnTo>
                  <a:lnTo>
                    <a:pt x="1590533" y="3810000"/>
                  </a:lnTo>
                  <a:lnTo>
                    <a:pt x="2250354" y="3810000"/>
                  </a:lnTo>
                  <a:lnTo>
                    <a:pt x="2204232" y="3822700"/>
                  </a:lnTo>
                  <a:close/>
                </a:path>
                <a:path w="3841115" h="3835400">
                  <a:moveTo>
                    <a:pt x="2110927" y="3835399"/>
                  </a:moveTo>
                  <a:lnTo>
                    <a:pt x="1729960" y="3835399"/>
                  </a:lnTo>
                  <a:lnTo>
                    <a:pt x="1683135" y="3822700"/>
                  </a:lnTo>
                  <a:lnTo>
                    <a:pt x="2157752" y="3822700"/>
                  </a:lnTo>
                  <a:lnTo>
                    <a:pt x="2110927" y="3835399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699" y="1820549"/>
              <a:ext cx="3442087" cy="344207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71365" y="5262621"/>
            <a:ext cx="3442087" cy="34420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223555" y="3347667"/>
            <a:ext cx="3841115" cy="3835400"/>
            <a:chOff x="7223555" y="3347667"/>
            <a:chExt cx="3841115" cy="3835400"/>
          </a:xfrm>
        </p:grpSpPr>
        <p:sp>
          <p:nvSpPr>
            <p:cNvPr id="12" name="object 12"/>
            <p:cNvSpPr/>
            <p:nvPr/>
          </p:nvSpPr>
          <p:spPr>
            <a:xfrm>
              <a:off x="7223555" y="3347667"/>
              <a:ext cx="3841115" cy="3835400"/>
            </a:xfrm>
            <a:custGeom>
              <a:avLst/>
              <a:gdLst/>
              <a:ahLst/>
              <a:cxnLst/>
              <a:rect l="l" t="t" r="r" b="b"/>
              <a:pathLst>
                <a:path w="3841115" h="3835400">
                  <a:moveTo>
                    <a:pt x="2110926" y="12700"/>
                  </a:moveTo>
                  <a:lnTo>
                    <a:pt x="1729961" y="12700"/>
                  </a:lnTo>
                  <a:lnTo>
                    <a:pt x="1777118" y="0"/>
                  </a:lnTo>
                  <a:lnTo>
                    <a:pt x="2063768" y="0"/>
                  </a:lnTo>
                  <a:lnTo>
                    <a:pt x="2110926" y="12700"/>
                  </a:lnTo>
                  <a:close/>
                </a:path>
                <a:path w="3841115" h="3835400">
                  <a:moveTo>
                    <a:pt x="2204232" y="25400"/>
                  </a:moveTo>
                  <a:lnTo>
                    <a:pt x="1636654" y="25400"/>
                  </a:lnTo>
                  <a:lnTo>
                    <a:pt x="1683135" y="12700"/>
                  </a:lnTo>
                  <a:lnTo>
                    <a:pt x="2157752" y="12700"/>
                  </a:lnTo>
                  <a:lnTo>
                    <a:pt x="2204232" y="25400"/>
                  </a:lnTo>
                  <a:close/>
                </a:path>
                <a:path w="3841115" h="3835400">
                  <a:moveTo>
                    <a:pt x="2386426" y="63500"/>
                  </a:moveTo>
                  <a:lnTo>
                    <a:pt x="1454461" y="63500"/>
                  </a:lnTo>
                  <a:lnTo>
                    <a:pt x="1590533" y="25400"/>
                  </a:lnTo>
                  <a:lnTo>
                    <a:pt x="2250354" y="25400"/>
                  </a:lnTo>
                  <a:lnTo>
                    <a:pt x="2386426" y="63500"/>
                  </a:lnTo>
                  <a:close/>
                </a:path>
                <a:path w="3841115" h="3835400">
                  <a:moveTo>
                    <a:pt x="2296102" y="3810000"/>
                  </a:moveTo>
                  <a:lnTo>
                    <a:pt x="1544784" y="3810000"/>
                  </a:lnTo>
                  <a:lnTo>
                    <a:pt x="1278893" y="3733800"/>
                  </a:lnTo>
                  <a:lnTo>
                    <a:pt x="1236140" y="3721100"/>
                  </a:lnTo>
                  <a:lnTo>
                    <a:pt x="1193870" y="3695700"/>
                  </a:lnTo>
                  <a:lnTo>
                    <a:pt x="1152096" y="3683000"/>
                  </a:lnTo>
                  <a:lnTo>
                    <a:pt x="1110833" y="3657600"/>
                  </a:lnTo>
                  <a:lnTo>
                    <a:pt x="1070093" y="3644900"/>
                  </a:lnTo>
                  <a:lnTo>
                    <a:pt x="1029892" y="3619500"/>
                  </a:lnTo>
                  <a:lnTo>
                    <a:pt x="990243" y="3606800"/>
                  </a:lnTo>
                  <a:lnTo>
                    <a:pt x="912654" y="3556000"/>
                  </a:lnTo>
                  <a:lnTo>
                    <a:pt x="874741" y="3530600"/>
                  </a:lnTo>
                  <a:lnTo>
                    <a:pt x="837436" y="3505200"/>
                  </a:lnTo>
                  <a:lnTo>
                    <a:pt x="800751" y="3479800"/>
                  </a:lnTo>
                  <a:lnTo>
                    <a:pt x="764700" y="3454400"/>
                  </a:lnTo>
                  <a:lnTo>
                    <a:pt x="729298" y="3429000"/>
                  </a:lnTo>
                  <a:lnTo>
                    <a:pt x="694557" y="3403600"/>
                  </a:lnTo>
                  <a:lnTo>
                    <a:pt x="660491" y="3365500"/>
                  </a:lnTo>
                  <a:lnTo>
                    <a:pt x="627115" y="3340100"/>
                  </a:lnTo>
                  <a:lnTo>
                    <a:pt x="594441" y="3314700"/>
                  </a:lnTo>
                  <a:lnTo>
                    <a:pt x="562484" y="3276600"/>
                  </a:lnTo>
                  <a:lnTo>
                    <a:pt x="531258" y="3251200"/>
                  </a:lnTo>
                  <a:lnTo>
                    <a:pt x="500776" y="3213100"/>
                  </a:lnTo>
                  <a:lnTo>
                    <a:pt x="471052" y="3175000"/>
                  </a:lnTo>
                  <a:lnTo>
                    <a:pt x="442099" y="3149600"/>
                  </a:lnTo>
                  <a:lnTo>
                    <a:pt x="413933" y="3111500"/>
                  </a:lnTo>
                  <a:lnTo>
                    <a:pt x="386565" y="3073400"/>
                  </a:lnTo>
                  <a:lnTo>
                    <a:pt x="360010" y="3035300"/>
                  </a:lnTo>
                  <a:lnTo>
                    <a:pt x="334282" y="3009900"/>
                  </a:lnTo>
                  <a:lnTo>
                    <a:pt x="309395" y="2971800"/>
                  </a:lnTo>
                  <a:lnTo>
                    <a:pt x="285361" y="2933700"/>
                  </a:lnTo>
                  <a:lnTo>
                    <a:pt x="262196" y="2895600"/>
                  </a:lnTo>
                  <a:lnTo>
                    <a:pt x="239913" y="2857500"/>
                  </a:lnTo>
                  <a:lnTo>
                    <a:pt x="218525" y="2806700"/>
                  </a:lnTo>
                  <a:lnTo>
                    <a:pt x="198046" y="2768600"/>
                  </a:lnTo>
                  <a:lnTo>
                    <a:pt x="178490" y="2730500"/>
                  </a:lnTo>
                  <a:lnTo>
                    <a:pt x="159871" y="2692400"/>
                  </a:lnTo>
                  <a:lnTo>
                    <a:pt x="142203" y="2641600"/>
                  </a:lnTo>
                  <a:lnTo>
                    <a:pt x="125499" y="2603500"/>
                  </a:lnTo>
                  <a:lnTo>
                    <a:pt x="109772" y="2565400"/>
                  </a:lnTo>
                  <a:lnTo>
                    <a:pt x="95038" y="2514600"/>
                  </a:lnTo>
                  <a:lnTo>
                    <a:pt x="81309" y="2476500"/>
                  </a:lnTo>
                  <a:lnTo>
                    <a:pt x="68599" y="2425700"/>
                  </a:lnTo>
                  <a:lnTo>
                    <a:pt x="56923" y="2387600"/>
                  </a:lnTo>
                  <a:lnTo>
                    <a:pt x="46293" y="2336800"/>
                  </a:lnTo>
                  <a:lnTo>
                    <a:pt x="36724" y="2298700"/>
                  </a:lnTo>
                  <a:lnTo>
                    <a:pt x="28229" y="2247900"/>
                  </a:lnTo>
                  <a:lnTo>
                    <a:pt x="20822" y="2209800"/>
                  </a:lnTo>
                  <a:lnTo>
                    <a:pt x="14517" y="2159000"/>
                  </a:lnTo>
                  <a:lnTo>
                    <a:pt x="9327" y="2108200"/>
                  </a:lnTo>
                  <a:lnTo>
                    <a:pt x="5267" y="2070100"/>
                  </a:lnTo>
                  <a:lnTo>
                    <a:pt x="2350" y="2019300"/>
                  </a:lnTo>
                  <a:lnTo>
                    <a:pt x="589" y="1968500"/>
                  </a:lnTo>
                  <a:lnTo>
                    <a:pt x="0" y="1917683"/>
                  </a:lnTo>
                  <a:lnTo>
                    <a:pt x="589" y="1866900"/>
                  </a:lnTo>
                  <a:lnTo>
                    <a:pt x="2350" y="1828800"/>
                  </a:lnTo>
                  <a:lnTo>
                    <a:pt x="5267" y="1778000"/>
                  </a:lnTo>
                  <a:lnTo>
                    <a:pt x="9327" y="1727200"/>
                  </a:lnTo>
                  <a:lnTo>
                    <a:pt x="14517" y="1689100"/>
                  </a:lnTo>
                  <a:lnTo>
                    <a:pt x="20822" y="1638300"/>
                  </a:lnTo>
                  <a:lnTo>
                    <a:pt x="28229" y="1587500"/>
                  </a:lnTo>
                  <a:lnTo>
                    <a:pt x="36724" y="1549400"/>
                  </a:lnTo>
                  <a:lnTo>
                    <a:pt x="46293" y="1498600"/>
                  </a:lnTo>
                  <a:lnTo>
                    <a:pt x="56923" y="1460500"/>
                  </a:lnTo>
                  <a:lnTo>
                    <a:pt x="68599" y="1409700"/>
                  </a:lnTo>
                  <a:lnTo>
                    <a:pt x="81309" y="1371600"/>
                  </a:lnTo>
                  <a:lnTo>
                    <a:pt x="95038" y="1320800"/>
                  </a:lnTo>
                  <a:lnTo>
                    <a:pt x="109772" y="1282700"/>
                  </a:lnTo>
                  <a:lnTo>
                    <a:pt x="125499" y="1231900"/>
                  </a:lnTo>
                  <a:lnTo>
                    <a:pt x="142203" y="1193800"/>
                  </a:lnTo>
                  <a:lnTo>
                    <a:pt x="159871" y="1155700"/>
                  </a:lnTo>
                  <a:lnTo>
                    <a:pt x="178490" y="1117600"/>
                  </a:lnTo>
                  <a:lnTo>
                    <a:pt x="198046" y="1066800"/>
                  </a:lnTo>
                  <a:lnTo>
                    <a:pt x="218525" y="1028700"/>
                  </a:lnTo>
                  <a:lnTo>
                    <a:pt x="239913" y="990600"/>
                  </a:lnTo>
                  <a:lnTo>
                    <a:pt x="262196" y="952500"/>
                  </a:lnTo>
                  <a:lnTo>
                    <a:pt x="285361" y="914400"/>
                  </a:lnTo>
                  <a:lnTo>
                    <a:pt x="309395" y="876300"/>
                  </a:lnTo>
                  <a:lnTo>
                    <a:pt x="334282" y="838200"/>
                  </a:lnTo>
                  <a:lnTo>
                    <a:pt x="360010" y="800100"/>
                  </a:lnTo>
                  <a:lnTo>
                    <a:pt x="386565" y="762000"/>
                  </a:lnTo>
                  <a:lnTo>
                    <a:pt x="413933" y="723900"/>
                  </a:lnTo>
                  <a:lnTo>
                    <a:pt x="442099" y="698500"/>
                  </a:lnTo>
                  <a:lnTo>
                    <a:pt x="471052" y="660400"/>
                  </a:lnTo>
                  <a:lnTo>
                    <a:pt x="500776" y="622300"/>
                  </a:lnTo>
                  <a:lnTo>
                    <a:pt x="531258" y="596900"/>
                  </a:lnTo>
                  <a:lnTo>
                    <a:pt x="562484" y="558800"/>
                  </a:lnTo>
                  <a:lnTo>
                    <a:pt x="594441" y="533400"/>
                  </a:lnTo>
                  <a:lnTo>
                    <a:pt x="627115" y="495300"/>
                  </a:lnTo>
                  <a:lnTo>
                    <a:pt x="660491" y="469900"/>
                  </a:lnTo>
                  <a:lnTo>
                    <a:pt x="694557" y="444500"/>
                  </a:lnTo>
                  <a:lnTo>
                    <a:pt x="729298" y="419100"/>
                  </a:lnTo>
                  <a:lnTo>
                    <a:pt x="764700" y="393700"/>
                  </a:lnTo>
                  <a:lnTo>
                    <a:pt x="800751" y="355600"/>
                  </a:lnTo>
                  <a:lnTo>
                    <a:pt x="837436" y="330200"/>
                  </a:lnTo>
                  <a:lnTo>
                    <a:pt x="874741" y="304800"/>
                  </a:lnTo>
                  <a:lnTo>
                    <a:pt x="912654" y="292100"/>
                  </a:lnTo>
                  <a:lnTo>
                    <a:pt x="990243" y="241300"/>
                  </a:lnTo>
                  <a:lnTo>
                    <a:pt x="1029892" y="215900"/>
                  </a:lnTo>
                  <a:lnTo>
                    <a:pt x="1070093" y="203200"/>
                  </a:lnTo>
                  <a:lnTo>
                    <a:pt x="1110833" y="177800"/>
                  </a:lnTo>
                  <a:lnTo>
                    <a:pt x="1152096" y="165100"/>
                  </a:lnTo>
                  <a:lnTo>
                    <a:pt x="1193870" y="139700"/>
                  </a:lnTo>
                  <a:lnTo>
                    <a:pt x="1322116" y="101600"/>
                  </a:lnTo>
                  <a:lnTo>
                    <a:pt x="1365794" y="76200"/>
                  </a:lnTo>
                  <a:lnTo>
                    <a:pt x="1409913" y="63500"/>
                  </a:lnTo>
                  <a:lnTo>
                    <a:pt x="2430973" y="63500"/>
                  </a:lnTo>
                  <a:lnTo>
                    <a:pt x="2475093" y="76200"/>
                  </a:lnTo>
                  <a:lnTo>
                    <a:pt x="2518771" y="101600"/>
                  </a:lnTo>
                  <a:lnTo>
                    <a:pt x="2647017" y="139700"/>
                  </a:lnTo>
                  <a:lnTo>
                    <a:pt x="2688791" y="165100"/>
                  </a:lnTo>
                  <a:lnTo>
                    <a:pt x="2730054" y="177800"/>
                  </a:lnTo>
                  <a:lnTo>
                    <a:pt x="2770793" y="203200"/>
                  </a:lnTo>
                  <a:lnTo>
                    <a:pt x="2810994" y="215900"/>
                  </a:lnTo>
                  <a:lnTo>
                    <a:pt x="2850644" y="241300"/>
                  </a:lnTo>
                  <a:lnTo>
                    <a:pt x="2928233" y="292100"/>
                  </a:lnTo>
                  <a:lnTo>
                    <a:pt x="2966145" y="304800"/>
                  </a:lnTo>
                  <a:lnTo>
                    <a:pt x="3003450" y="330200"/>
                  </a:lnTo>
                  <a:lnTo>
                    <a:pt x="3040135" y="355600"/>
                  </a:lnTo>
                  <a:lnTo>
                    <a:pt x="3076186" y="393700"/>
                  </a:lnTo>
                  <a:lnTo>
                    <a:pt x="3111589" y="419100"/>
                  </a:lnTo>
                  <a:lnTo>
                    <a:pt x="3146330" y="444500"/>
                  </a:lnTo>
                  <a:lnTo>
                    <a:pt x="3180395" y="469900"/>
                  </a:lnTo>
                  <a:lnTo>
                    <a:pt x="3213772" y="495300"/>
                  </a:lnTo>
                  <a:lnTo>
                    <a:pt x="3246445" y="533400"/>
                  </a:lnTo>
                  <a:lnTo>
                    <a:pt x="3278402" y="558800"/>
                  </a:lnTo>
                  <a:lnTo>
                    <a:pt x="3309628" y="596900"/>
                  </a:lnTo>
                  <a:lnTo>
                    <a:pt x="3340111" y="622300"/>
                  </a:lnTo>
                  <a:lnTo>
                    <a:pt x="3369835" y="660400"/>
                  </a:lnTo>
                  <a:lnTo>
                    <a:pt x="3398787" y="698500"/>
                  </a:lnTo>
                  <a:lnTo>
                    <a:pt x="3426954" y="723900"/>
                  </a:lnTo>
                  <a:lnTo>
                    <a:pt x="3454322" y="762000"/>
                  </a:lnTo>
                  <a:lnTo>
                    <a:pt x="3480876" y="800100"/>
                  </a:lnTo>
                  <a:lnTo>
                    <a:pt x="3506604" y="838200"/>
                  </a:lnTo>
                  <a:lnTo>
                    <a:pt x="3531492" y="876300"/>
                  </a:lnTo>
                  <a:lnTo>
                    <a:pt x="3555525" y="914400"/>
                  </a:lnTo>
                  <a:lnTo>
                    <a:pt x="3578690" y="952500"/>
                  </a:lnTo>
                  <a:lnTo>
                    <a:pt x="3600974" y="990600"/>
                  </a:lnTo>
                  <a:lnTo>
                    <a:pt x="3622362" y="1028700"/>
                  </a:lnTo>
                  <a:lnTo>
                    <a:pt x="3642841" y="1066800"/>
                  </a:lnTo>
                  <a:lnTo>
                    <a:pt x="3662396" y="1117600"/>
                  </a:lnTo>
                  <a:lnTo>
                    <a:pt x="3681015" y="1155700"/>
                  </a:lnTo>
                  <a:lnTo>
                    <a:pt x="3698684" y="1193800"/>
                  </a:lnTo>
                  <a:lnTo>
                    <a:pt x="3715388" y="1231900"/>
                  </a:lnTo>
                  <a:lnTo>
                    <a:pt x="3731114" y="1282700"/>
                  </a:lnTo>
                  <a:lnTo>
                    <a:pt x="3745849" y="1320800"/>
                  </a:lnTo>
                  <a:lnTo>
                    <a:pt x="3759577" y="1371600"/>
                  </a:lnTo>
                  <a:lnTo>
                    <a:pt x="3772287" y="1409700"/>
                  </a:lnTo>
                  <a:lnTo>
                    <a:pt x="3783964" y="1460500"/>
                  </a:lnTo>
                  <a:lnTo>
                    <a:pt x="3794593" y="1498600"/>
                  </a:lnTo>
                  <a:lnTo>
                    <a:pt x="3804163" y="1549400"/>
                  </a:lnTo>
                  <a:lnTo>
                    <a:pt x="3812658" y="1587500"/>
                  </a:lnTo>
                  <a:lnTo>
                    <a:pt x="3820065" y="1638300"/>
                  </a:lnTo>
                  <a:lnTo>
                    <a:pt x="3826370" y="1689100"/>
                  </a:lnTo>
                  <a:lnTo>
                    <a:pt x="3831559" y="1727200"/>
                  </a:lnTo>
                  <a:lnTo>
                    <a:pt x="3835620" y="1778000"/>
                  </a:lnTo>
                  <a:lnTo>
                    <a:pt x="3838537" y="1828800"/>
                  </a:lnTo>
                  <a:lnTo>
                    <a:pt x="3840297" y="1866900"/>
                  </a:lnTo>
                  <a:lnTo>
                    <a:pt x="3840887" y="1917700"/>
                  </a:lnTo>
                  <a:lnTo>
                    <a:pt x="3840297" y="1968500"/>
                  </a:lnTo>
                  <a:lnTo>
                    <a:pt x="3838537" y="2019300"/>
                  </a:lnTo>
                  <a:lnTo>
                    <a:pt x="3835620" y="2070100"/>
                  </a:lnTo>
                  <a:lnTo>
                    <a:pt x="3831559" y="2108200"/>
                  </a:lnTo>
                  <a:lnTo>
                    <a:pt x="3826370" y="2159000"/>
                  </a:lnTo>
                  <a:lnTo>
                    <a:pt x="3820065" y="2209800"/>
                  </a:lnTo>
                  <a:lnTo>
                    <a:pt x="3812658" y="2247900"/>
                  </a:lnTo>
                  <a:lnTo>
                    <a:pt x="3804163" y="2298700"/>
                  </a:lnTo>
                  <a:lnTo>
                    <a:pt x="3794593" y="2336800"/>
                  </a:lnTo>
                  <a:lnTo>
                    <a:pt x="3783964" y="2387600"/>
                  </a:lnTo>
                  <a:lnTo>
                    <a:pt x="3772287" y="2425700"/>
                  </a:lnTo>
                  <a:lnTo>
                    <a:pt x="3759577" y="2476500"/>
                  </a:lnTo>
                  <a:lnTo>
                    <a:pt x="3745849" y="2514600"/>
                  </a:lnTo>
                  <a:lnTo>
                    <a:pt x="3731114" y="2565400"/>
                  </a:lnTo>
                  <a:lnTo>
                    <a:pt x="3715388" y="2603500"/>
                  </a:lnTo>
                  <a:lnTo>
                    <a:pt x="3698684" y="2641600"/>
                  </a:lnTo>
                  <a:lnTo>
                    <a:pt x="3681015" y="2692400"/>
                  </a:lnTo>
                  <a:lnTo>
                    <a:pt x="3662396" y="2730500"/>
                  </a:lnTo>
                  <a:lnTo>
                    <a:pt x="3642841" y="2768600"/>
                  </a:lnTo>
                  <a:lnTo>
                    <a:pt x="3622362" y="2806700"/>
                  </a:lnTo>
                  <a:lnTo>
                    <a:pt x="3600974" y="2857500"/>
                  </a:lnTo>
                  <a:lnTo>
                    <a:pt x="3578690" y="2895600"/>
                  </a:lnTo>
                  <a:lnTo>
                    <a:pt x="3555525" y="2933700"/>
                  </a:lnTo>
                  <a:lnTo>
                    <a:pt x="3531492" y="2971800"/>
                  </a:lnTo>
                  <a:lnTo>
                    <a:pt x="3506604" y="3009900"/>
                  </a:lnTo>
                  <a:lnTo>
                    <a:pt x="3480876" y="3035300"/>
                  </a:lnTo>
                  <a:lnTo>
                    <a:pt x="3454322" y="3073400"/>
                  </a:lnTo>
                  <a:lnTo>
                    <a:pt x="3426954" y="3111500"/>
                  </a:lnTo>
                  <a:lnTo>
                    <a:pt x="3398787" y="3149600"/>
                  </a:lnTo>
                  <a:lnTo>
                    <a:pt x="3369835" y="3175000"/>
                  </a:lnTo>
                  <a:lnTo>
                    <a:pt x="3340111" y="3213100"/>
                  </a:lnTo>
                  <a:lnTo>
                    <a:pt x="3309628" y="3251200"/>
                  </a:lnTo>
                  <a:lnTo>
                    <a:pt x="3278402" y="3276600"/>
                  </a:lnTo>
                  <a:lnTo>
                    <a:pt x="3246445" y="3314700"/>
                  </a:lnTo>
                  <a:lnTo>
                    <a:pt x="3213772" y="3340100"/>
                  </a:lnTo>
                  <a:lnTo>
                    <a:pt x="3180395" y="3365500"/>
                  </a:lnTo>
                  <a:lnTo>
                    <a:pt x="3146330" y="3403600"/>
                  </a:lnTo>
                  <a:lnTo>
                    <a:pt x="3111589" y="3429000"/>
                  </a:lnTo>
                  <a:lnTo>
                    <a:pt x="3076186" y="3454400"/>
                  </a:lnTo>
                  <a:lnTo>
                    <a:pt x="3040135" y="3479800"/>
                  </a:lnTo>
                  <a:lnTo>
                    <a:pt x="3003450" y="3505200"/>
                  </a:lnTo>
                  <a:lnTo>
                    <a:pt x="2966145" y="3530600"/>
                  </a:lnTo>
                  <a:lnTo>
                    <a:pt x="2928233" y="3556000"/>
                  </a:lnTo>
                  <a:lnTo>
                    <a:pt x="2850644" y="3606800"/>
                  </a:lnTo>
                  <a:lnTo>
                    <a:pt x="2810994" y="3619500"/>
                  </a:lnTo>
                  <a:lnTo>
                    <a:pt x="2770793" y="3644900"/>
                  </a:lnTo>
                  <a:lnTo>
                    <a:pt x="2730054" y="3657600"/>
                  </a:lnTo>
                  <a:lnTo>
                    <a:pt x="2688791" y="3683000"/>
                  </a:lnTo>
                  <a:lnTo>
                    <a:pt x="2647017" y="3695700"/>
                  </a:lnTo>
                  <a:lnTo>
                    <a:pt x="2604746" y="3721100"/>
                  </a:lnTo>
                  <a:lnTo>
                    <a:pt x="2561993" y="3733800"/>
                  </a:lnTo>
                  <a:lnTo>
                    <a:pt x="2296102" y="3810000"/>
                  </a:lnTo>
                  <a:close/>
                </a:path>
                <a:path w="3841115" h="3835400">
                  <a:moveTo>
                    <a:pt x="2204232" y="3822700"/>
                  </a:moveTo>
                  <a:lnTo>
                    <a:pt x="1636654" y="3822700"/>
                  </a:lnTo>
                  <a:lnTo>
                    <a:pt x="1590533" y="3810000"/>
                  </a:lnTo>
                  <a:lnTo>
                    <a:pt x="2250354" y="3810000"/>
                  </a:lnTo>
                  <a:lnTo>
                    <a:pt x="2204232" y="3822700"/>
                  </a:lnTo>
                  <a:close/>
                </a:path>
                <a:path w="3841115" h="3835400">
                  <a:moveTo>
                    <a:pt x="2110926" y="3835399"/>
                  </a:moveTo>
                  <a:lnTo>
                    <a:pt x="1729960" y="3835399"/>
                  </a:lnTo>
                  <a:lnTo>
                    <a:pt x="1683135" y="3822700"/>
                  </a:lnTo>
                  <a:lnTo>
                    <a:pt x="2157752" y="3822700"/>
                  </a:lnTo>
                  <a:lnTo>
                    <a:pt x="2110926" y="3835399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7568" y="3541585"/>
              <a:ext cx="3442087" cy="34420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73363" y="769945"/>
            <a:ext cx="41414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345">
                <a:latin typeface="Tahoma"/>
                <a:cs typeface="Tahoma"/>
              </a:rPr>
              <a:t>O</a:t>
            </a:r>
            <a:r>
              <a:rPr dirty="0" sz="7000" spc="-370">
                <a:latin typeface="Tahoma"/>
                <a:cs typeface="Tahoma"/>
              </a:rPr>
              <a:t>u</a:t>
            </a:r>
            <a:r>
              <a:rPr dirty="0" sz="7000" spc="-245">
                <a:latin typeface="Tahoma"/>
                <a:cs typeface="Tahoma"/>
              </a:rPr>
              <a:t>r</a:t>
            </a:r>
            <a:r>
              <a:rPr dirty="0" sz="7000" spc="-445">
                <a:latin typeface="Tahoma"/>
                <a:cs typeface="Tahoma"/>
              </a:rPr>
              <a:t> </a:t>
            </a:r>
            <a:r>
              <a:rPr dirty="0" sz="7000" spc="-135">
                <a:latin typeface="Tahoma"/>
                <a:cs typeface="Tahoma"/>
              </a:rPr>
              <a:t>T</a:t>
            </a:r>
            <a:r>
              <a:rPr dirty="0" sz="7000" spc="-145">
                <a:latin typeface="Tahoma"/>
                <a:cs typeface="Tahoma"/>
              </a:rPr>
              <a:t>e</a:t>
            </a:r>
            <a:r>
              <a:rPr dirty="0" sz="7000" spc="114">
                <a:latin typeface="Tahoma"/>
                <a:cs typeface="Tahoma"/>
              </a:rPr>
              <a:t>a</a:t>
            </a:r>
            <a:r>
              <a:rPr dirty="0" sz="7000" spc="-330">
                <a:latin typeface="Tahoma"/>
                <a:cs typeface="Tahoma"/>
              </a:rPr>
              <a:t>m</a:t>
            </a:r>
            <a:endParaRPr sz="7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061718" cy="27488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89812" y="7382265"/>
            <a:ext cx="3298187" cy="2904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28699" cy="102858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0"/>
            <a:ext cx="1028699" cy="10286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12223" y="3086100"/>
            <a:ext cx="5257799" cy="50863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7503" y="2516036"/>
            <a:ext cx="857821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210">
                <a:latin typeface="Tahoma"/>
                <a:cs typeface="Tahoma"/>
              </a:rPr>
              <a:t>L</a:t>
            </a:r>
            <a:r>
              <a:rPr dirty="0" sz="5500" spc="-114">
                <a:latin typeface="Tahoma"/>
                <a:cs typeface="Tahoma"/>
              </a:rPr>
              <a:t>e</a:t>
            </a:r>
            <a:r>
              <a:rPr dirty="0" sz="5500" spc="-120">
                <a:latin typeface="Tahoma"/>
                <a:cs typeface="Tahoma"/>
              </a:rPr>
              <a:t>s</a:t>
            </a:r>
            <a:r>
              <a:rPr dirty="0" sz="5500" spc="-350">
                <a:latin typeface="Tahoma"/>
                <a:cs typeface="Tahoma"/>
              </a:rPr>
              <a:t> </a:t>
            </a:r>
            <a:r>
              <a:rPr dirty="0" sz="5500" spc="-60">
                <a:latin typeface="Tahoma"/>
                <a:cs typeface="Tahoma"/>
              </a:rPr>
              <a:t>p</a:t>
            </a:r>
            <a:r>
              <a:rPr dirty="0" sz="5500" spc="-200">
                <a:latin typeface="Tahoma"/>
                <a:cs typeface="Tahoma"/>
              </a:rPr>
              <a:t>r</a:t>
            </a:r>
            <a:r>
              <a:rPr dirty="0" sz="5500" spc="-190">
                <a:latin typeface="Tahoma"/>
                <a:cs typeface="Tahoma"/>
              </a:rPr>
              <a:t>o</a:t>
            </a:r>
            <a:r>
              <a:rPr dirty="0" sz="5500" spc="-114">
                <a:latin typeface="Tahoma"/>
                <a:cs typeface="Tahoma"/>
              </a:rPr>
              <a:t>b</a:t>
            </a:r>
            <a:r>
              <a:rPr dirty="0" sz="5500" spc="265">
                <a:latin typeface="Tahoma"/>
                <a:cs typeface="Tahoma"/>
              </a:rPr>
              <a:t>l</a:t>
            </a:r>
            <a:r>
              <a:rPr dirty="0" sz="5500" spc="-114">
                <a:latin typeface="Tahoma"/>
                <a:cs typeface="Tahoma"/>
              </a:rPr>
              <a:t>è</a:t>
            </a:r>
            <a:r>
              <a:rPr dirty="0" sz="5500" spc="-265">
                <a:latin typeface="Tahoma"/>
                <a:cs typeface="Tahoma"/>
              </a:rPr>
              <a:t>m</a:t>
            </a:r>
            <a:r>
              <a:rPr dirty="0" sz="5500" spc="-114">
                <a:latin typeface="Tahoma"/>
                <a:cs typeface="Tahoma"/>
              </a:rPr>
              <a:t>e</a:t>
            </a:r>
            <a:r>
              <a:rPr dirty="0" sz="5500" spc="-120">
                <a:latin typeface="Tahoma"/>
                <a:cs typeface="Tahoma"/>
              </a:rPr>
              <a:t>s</a:t>
            </a:r>
            <a:r>
              <a:rPr dirty="0" sz="5500" spc="-350">
                <a:latin typeface="Tahoma"/>
                <a:cs typeface="Tahoma"/>
              </a:rPr>
              <a:t> </a:t>
            </a:r>
            <a:r>
              <a:rPr dirty="0" sz="5500" spc="95">
                <a:latin typeface="Tahoma"/>
                <a:cs typeface="Tahoma"/>
              </a:rPr>
              <a:t>à</a:t>
            </a:r>
            <a:r>
              <a:rPr dirty="0" sz="5500" spc="-350">
                <a:latin typeface="Tahoma"/>
                <a:cs typeface="Tahoma"/>
              </a:rPr>
              <a:t> </a:t>
            </a:r>
            <a:r>
              <a:rPr dirty="0" sz="5500" spc="-200">
                <a:latin typeface="Tahoma"/>
                <a:cs typeface="Tahoma"/>
              </a:rPr>
              <a:t>r</a:t>
            </a:r>
            <a:r>
              <a:rPr dirty="0" sz="5500" spc="-114">
                <a:latin typeface="Tahoma"/>
                <a:cs typeface="Tahoma"/>
              </a:rPr>
              <a:t>é</a:t>
            </a:r>
            <a:r>
              <a:rPr dirty="0" sz="5500" spc="-125">
                <a:latin typeface="Tahoma"/>
                <a:cs typeface="Tahoma"/>
              </a:rPr>
              <a:t>s</a:t>
            </a:r>
            <a:r>
              <a:rPr dirty="0" sz="5500" spc="-190">
                <a:latin typeface="Tahoma"/>
                <a:cs typeface="Tahoma"/>
              </a:rPr>
              <a:t>o</a:t>
            </a:r>
            <a:r>
              <a:rPr dirty="0" sz="5500" spc="-295">
                <a:latin typeface="Tahoma"/>
                <a:cs typeface="Tahoma"/>
              </a:rPr>
              <a:t>u</a:t>
            </a:r>
            <a:r>
              <a:rPr dirty="0" sz="5500" spc="-105">
                <a:latin typeface="Tahoma"/>
                <a:cs typeface="Tahoma"/>
              </a:rPr>
              <a:t>d</a:t>
            </a:r>
            <a:r>
              <a:rPr dirty="0" sz="5500" spc="-200">
                <a:latin typeface="Tahoma"/>
                <a:cs typeface="Tahoma"/>
              </a:rPr>
              <a:t>r</a:t>
            </a:r>
            <a:r>
              <a:rPr dirty="0" sz="5500" spc="-110">
                <a:latin typeface="Tahoma"/>
                <a:cs typeface="Tahoma"/>
              </a:rPr>
              <a:t>e</a:t>
            </a:r>
            <a:endParaRPr sz="55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73577" y="5569872"/>
            <a:ext cx="200025" cy="200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73577" y="6274722"/>
            <a:ext cx="200025" cy="2000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24328" y="5258716"/>
            <a:ext cx="8302625" cy="143510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4000" spc="-155" b="1">
                <a:solidFill>
                  <a:srgbClr val="043B04"/>
                </a:solidFill>
                <a:latin typeface="Tahoma"/>
                <a:cs typeface="Tahoma"/>
              </a:rPr>
              <a:t>L</a:t>
            </a:r>
            <a:r>
              <a:rPr dirty="0" sz="4000" spc="65" b="1">
                <a:solidFill>
                  <a:srgbClr val="043B04"/>
                </a:solidFill>
                <a:latin typeface="Tahoma"/>
                <a:cs typeface="Tahoma"/>
              </a:rPr>
              <a:t>a</a:t>
            </a:r>
            <a:r>
              <a:rPr dirty="0" sz="4000" spc="-25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170" b="1">
                <a:solidFill>
                  <a:srgbClr val="043B04"/>
                </a:solidFill>
                <a:latin typeface="Tahoma"/>
                <a:cs typeface="Tahoma"/>
              </a:rPr>
              <a:t>c</a:t>
            </a:r>
            <a:r>
              <a:rPr dirty="0" sz="4000" spc="-140" b="1">
                <a:solidFill>
                  <a:srgbClr val="043B04"/>
                </a:solidFill>
                <a:latin typeface="Tahoma"/>
                <a:cs typeface="Tahoma"/>
              </a:rPr>
              <a:t>o</a:t>
            </a:r>
            <a:r>
              <a:rPr dirty="0" sz="4000" spc="-195" b="1">
                <a:solidFill>
                  <a:srgbClr val="043B04"/>
                </a:solidFill>
                <a:latin typeface="Tahoma"/>
                <a:cs typeface="Tahoma"/>
              </a:rPr>
              <a:t>m</a:t>
            </a:r>
            <a:r>
              <a:rPr dirty="0" sz="4000" spc="-45" b="1">
                <a:solidFill>
                  <a:srgbClr val="043B04"/>
                </a:solidFill>
                <a:latin typeface="Tahoma"/>
                <a:cs typeface="Tahoma"/>
              </a:rPr>
              <a:t>p</a:t>
            </a:r>
            <a:r>
              <a:rPr dirty="0" sz="4000" spc="190" b="1">
                <a:solidFill>
                  <a:srgbClr val="043B04"/>
                </a:solidFill>
                <a:latin typeface="Tahoma"/>
                <a:cs typeface="Tahoma"/>
              </a:rPr>
              <a:t>l</a:t>
            </a:r>
            <a:r>
              <a:rPr dirty="0" sz="4000" spc="-85" b="1">
                <a:solidFill>
                  <a:srgbClr val="043B04"/>
                </a:solidFill>
                <a:latin typeface="Tahoma"/>
                <a:cs typeface="Tahoma"/>
              </a:rPr>
              <a:t>e</a:t>
            </a:r>
            <a:r>
              <a:rPr dirty="0" sz="4000" spc="-95" b="1">
                <a:solidFill>
                  <a:srgbClr val="043B04"/>
                </a:solidFill>
                <a:latin typeface="Tahoma"/>
                <a:cs typeface="Tahoma"/>
              </a:rPr>
              <a:t>x</a:t>
            </a:r>
            <a:r>
              <a:rPr dirty="0" sz="4000" spc="-30" b="1">
                <a:solidFill>
                  <a:srgbClr val="043B04"/>
                </a:solidFill>
                <a:latin typeface="Tahoma"/>
                <a:cs typeface="Tahoma"/>
              </a:rPr>
              <a:t>i</a:t>
            </a:r>
            <a:r>
              <a:rPr dirty="0" sz="4000" spc="50" b="1">
                <a:solidFill>
                  <a:srgbClr val="043B04"/>
                </a:solidFill>
                <a:latin typeface="Tahoma"/>
                <a:cs typeface="Tahoma"/>
              </a:rPr>
              <a:t>t</a:t>
            </a:r>
            <a:r>
              <a:rPr dirty="0" sz="4000" spc="-80" b="1">
                <a:solidFill>
                  <a:srgbClr val="043B04"/>
                </a:solidFill>
                <a:latin typeface="Tahoma"/>
                <a:cs typeface="Tahoma"/>
              </a:rPr>
              <a:t>é</a:t>
            </a:r>
            <a:r>
              <a:rPr dirty="0" sz="4000" spc="-25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-75" b="1">
                <a:solidFill>
                  <a:srgbClr val="043B04"/>
                </a:solidFill>
                <a:latin typeface="Tahoma"/>
                <a:cs typeface="Tahoma"/>
              </a:rPr>
              <a:t>d</a:t>
            </a:r>
            <a:r>
              <a:rPr dirty="0" sz="4000" spc="-85" b="1">
                <a:solidFill>
                  <a:srgbClr val="043B04"/>
                </a:solidFill>
                <a:latin typeface="Tahoma"/>
                <a:cs typeface="Tahoma"/>
              </a:rPr>
              <a:t>e</a:t>
            </a:r>
            <a:r>
              <a:rPr dirty="0" sz="4000" spc="-90" b="1">
                <a:solidFill>
                  <a:srgbClr val="043B04"/>
                </a:solidFill>
                <a:latin typeface="Tahoma"/>
                <a:cs typeface="Tahoma"/>
              </a:rPr>
              <a:t>s</a:t>
            </a:r>
            <a:r>
              <a:rPr dirty="0" sz="4000" spc="-25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190" b="1">
                <a:solidFill>
                  <a:srgbClr val="043B04"/>
                </a:solidFill>
                <a:latin typeface="Tahoma"/>
                <a:cs typeface="Tahoma"/>
              </a:rPr>
              <a:t>l</a:t>
            </a:r>
            <a:r>
              <a:rPr dirty="0" sz="4000" spc="-140" b="1">
                <a:solidFill>
                  <a:srgbClr val="043B04"/>
                </a:solidFill>
                <a:latin typeface="Tahoma"/>
                <a:cs typeface="Tahoma"/>
              </a:rPr>
              <a:t>o</a:t>
            </a:r>
            <a:r>
              <a:rPr dirty="0" sz="4000" spc="-30" b="1">
                <a:solidFill>
                  <a:srgbClr val="043B04"/>
                </a:solidFill>
                <a:latin typeface="Tahoma"/>
                <a:cs typeface="Tahoma"/>
              </a:rPr>
              <a:t>i</a:t>
            </a:r>
            <a:r>
              <a:rPr dirty="0" sz="4000" spc="-95" b="1">
                <a:solidFill>
                  <a:srgbClr val="043B04"/>
                </a:solidFill>
                <a:latin typeface="Tahoma"/>
                <a:cs typeface="Tahoma"/>
              </a:rPr>
              <a:t>s</a:t>
            </a:r>
            <a:r>
              <a:rPr dirty="0" sz="4000" spc="90" b="1">
                <a:solidFill>
                  <a:srgbClr val="043B04"/>
                </a:solidFill>
                <a:latin typeface="Tahoma"/>
                <a:cs typeface="Tahoma"/>
              </a:rPr>
              <a:t>.</a:t>
            </a:r>
            <a:endParaRPr sz="4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4000" spc="-20" b="1">
                <a:solidFill>
                  <a:srgbClr val="043B04"/>
                </a:solidFill>
                <a:latin typeface="Tahoma"/>
                <a:cs typeface="Tahoma"/>
              </a:rPr>
              <a:t>Difficulté</a:t>
            </a:r>
            <a:r>
              <a:rPr dirty="0" sz="4000" spc="-275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35" b="1">
                <a:solidFill>
                  <a:srgbClr val="043B04"/>
                </a:solidFill>
                <a:latin typeface="Tahoma"/>
                <a:cs typeface="Tahoma"/>
              </a:rPr>
              <a:t>d'accès</a:t>
            </a:r>
            <a:r>
              <a:rPr dirty="0" sz="4000" spc="-27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65" b="1">
                <a:solidFill>
                  <a:srgbClr val="043B04"/>
                </a:solidFill>
                <a:latin typeface="Tahoma"/>
                <a:cs typeface="Tahoma"/>
              </a:rPr>
              <a:t>à</a:t>
            </a:r>
            <a:r>
              <a:rPr dirty="0" sz="4000" spc="-27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4000" spc="-35" b="1">
                <a:solidFill>
                  <a:srgbClr val="043B04"/>
                </a:solidFill>
                <a:latin typeface="Tahoma"/>
                <a:cs typeface="Tahoma"/>
              </a:rPr>
              <a:t>l'information.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512173" cy="3511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89812" y="7382267"/>
            <a:ext cx="3298187" cy="29047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028699" cy="102858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1"/>
            <a:ext cx="1028699" cy="10286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1363" y="1510922"/>
            <a:ext cx="7137473" cy="7264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68568" y="1772433"/>
            <a:ext cx="5151120" cy="9277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900" spc="10">
                <a:latin typeface="Tahoma"/>
                <a:cs typeface="Tahoma"/>
              </a:rPr>
              <a:t>Notre</a:t>
            </a:r>
            <a:r>
              <a:rPr dirty="0" sz="5900" spc="-405">
                <a:latin typeface="Tahoma"/>
                <a:cs typeface="Tahoma"/>
              </a:rPr>
              <a:t> </a:t>
            </a:r>
            <a:r>
              <a:rPr dirty="0" sz="5900" spc="-25">
                <a:latin typeface="Tahoma"/>
                <a:cs typeface="Tahoma"/>
              </a:rPr>
              <a:t>Mission</a:t>
            </a:r>
            <a:endParaRPr sz="59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5162" y="4106269"/>
            <a:ext cx="209550" cy="2095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5162" y="4925418"/>
            <a:ext cx="209550" cy="2095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5162" y="6563718"/>
            <a:ext cx="209550" cy="2095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13130" marR="5080">
              <a:lnSpc>
                <a:spcPct val="116799"/>
              </a:lnSpc>
              <a:spcBef>
                <a:spcPts val="100"/>
              </a:spcBef>
            </a:pPr>
            <a:r>
              <a:rPr dirty="0" spc="-40"/>
              <a:t>F</a:t>
            </a:r>
            <a:r>
              <a:rPr dirty="0" spc="-200"/>
              <a:t>a</a:t>
            </a:r>
            <a:r>
              <a:rPr dirty="0" spc="155"/>
              <a:t>c</a:t>
            </a:r>
            <a:r>
              <a:rPr dirty="0" spc="-40"/>
              <a:t>i</a:t>
            </a:r>
            <a:r>
              <a:rPr dirty="0" spc="80"/>
              <a:t>l</a:t>
            </a:r>
            <a:r>
              <a:rPr dirty="0" spc="-40"/>
              <a:t>i</a:t>
            </a:r>
            <a:r>
              <a:rPr dirty="0" spc="70"/>
              <a:t>t</a:t>
            </a:r>
            <a:r>
              <a:rPr dirty="0" spc="-100"/>
              <a:t>e</a:t>
            </a:r>
            <a:r>
              <a:rPr dirty="0" spc="-45"/>
              <a:t>r</a:t>
            </a:r>
            <a:r>
              <a:rPr dirty="0" spc="-490"/>
              <a:t> </a:t>
            </a:r>
            <a:r>
              <a:rPr dirty="0" spc="80"/>
              <a:t>l</a:t>
            </a:r>
            <a:r>
              <a:rPr dirty="0" spc="-120"/>
              <a:t>'</a:t>
            </a:r>
            <a:r>
              <a:rPr dirty="0" spc="-200"/>
              <a:t>a</a:t>
            </a:r>
            <a:r>
              <a:rPr dirty="0" spc="155"/>
              <a:t>cc</a:t>
            </a:r>
            <a:r>
              <a:rPr dirty="0" spc="-100"/>
              <a:t>è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-195"/>
              <a:t>à</a:t>
            </a:r>
            <a:r>
              <a:rPr dirty="0" spc="-490"/>
              <a:t> </a:t>
            </a:r>
            <a:r>
              <a:rPr dirty="0" spc="80"/>
              <a:t>l</a:t>
            </a:r>
            <a:r>
              <a:rPr dirty="0" spc="-120"/>
              <a:t>'</a:t>
            </a:r>
            <a:r>
              <a:rPr dirty="0" spc="-40"/>
              <a:t>i</a:t>
            </a:r>
            <a:r>
              <a:rPr dirty="0" spc="-60"/>
              <a:t>n</a:t>
            </a:r>
            <a:r>
              <a:rPr dirty="0" spc="145"/>
              <a:t>f</a:t>
            </a:r>
            <a:r>
              <a:rPr dirty="0" spc="50"/>
              <a:t>o</a:t>
            </a:r>
            <a:r>
              <a:rPr dirty="0" spc="-50"/>
              <a:t>r</a:t>
            </a:r>
            <a:r>
              <a:rPr dirty="0" spc="-250"/>
              <a:t>m</a:t>
            </a:r>
            <a:r>
              <a:rPr dirty="0" spc="-200"/>
              <a:t>a</a:t>
            </a:r>
            <a:r>
              <a:rPr dirty="0" spc="70"/>
              <a:t>t</a:t>
            </a:r>
            <a:r>
              <a:rPr dirty="0" spc="-40"/>
              <a:t>i</a:t>
            </a:r>
            <a:r>
              <a:rPr dirty="0" spc="50"/>
              <a:t>o</a:t>
            </a:r>
            <a:r>
              <a:rPr dirty="0" spc="-55"/>
              <a:t>n</a:t>
            </a:r>
            <a:r>
              <a:rPr dirty="0" spc="-490"/>
              <a:t> </a:t>
            </a:r>
            <a:r>
              <a:rPr dirty="0" spc="-360"/>
              <a:t>j</a:t>
            </a:r>
            <a:r>
              <a:rPr dirty="0" spc="-95"/>
              <a:t>u</a:t>
            </a:r>
            <a:r>
              <a:rPr dirty="0" spc="-50"/>
              <a:t>r</a:t>
            </a:r>
            <a:r>
              <a:rPr dirty="0" spc="-40"/>
              <a:t>i</a:t>
            </a:r>
            <a:r>
              <a:rPr dirty="0" spc="90"/>
              <a:t>d</a:t>
            </a:r>
            <a:r>
              <a:rPr dirty="0" spc="-40"/>
              <a:t>i</a:t>
            </a:r>
            <a:r>
              <a:rPr dirty="0" spc="90"/>
              <a:t>q</a:t>
            </a:r>
            <a:r>
              <a:rPr dirty="0" spc="-95"/>
              <a:t>u</a:t>
            </a:r>
            <a:r>
              <a:rPr dirty="0" spc="-70"/>
              <a:t>e  </a:t>
            </a:r>
            <a:r>
              <a:rPr dirty="0" spc="-330"/>
              <a:t>S</a:t>
            </a:r>
            <a:r>
              <a:rPr dirty="0" spc="-40"/>
              <a:t>i</a:t>
            </a:r>
            <a:r>
              <a:rPr dirty="0" spc="-250"/>
              <a:t>m</a:t>
            </a:r>
            <a:r>
              <a:rPr dirty="0" spc="90"/>
              <a:t>p</a:t>
            </a:r>
            <a:r>
              <a:rPr dirty="0" spc="80"/>
              <a:t>l</a:t>
            </a:r>
            <a:r>
              <a:rPr dirty="0" spc="-40"/>
              <a:t>i</a:t>
            </a:r>
            <a:r>
              <a:rPr dirty="0" spc="145"/>
              <a:t>f</a:t>
            </a:r>
            <a:r>
              <a:rPr dirty="0" spc="-40"/>
              <a:t>i</a:t>
            </a:r>
            <a:r>
              <a:rPr dirty="0" spc="-100"/>
              <a:t>e</a:t>
            </a:r>
            <a:r>
              <a:rPr dirty="0" spc="-45"/>
              <a:t>r</a:t>
            </a:r>
            <a:r>
              <a:rPr dirty="0" spc="-490"/>
              <a:t> </a:t>
            </a:r>
            <a:r>
              <a:rPr dirty="0" spc="80"/>
              <a:t>l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80"/>
              <a:t>l</a:t>
            </a:r>
            <a:r>
              <a:rPr dirty="0" spc="50"/>
              <a:t>o</a:t>
            </a:r>
            <a:r>
              <a:rPr dirty="0" spc="-40"/>
              <a:t>i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-195"/>
              <a:t>à</a:t>
            </a:r>
            <a:r>
              <a:rPr dirty="0" spc="-490"/>
              <a:t> </a:t>
            </a:r>
            <a:r>
              <a:rPr dirty="0" spc="70"/>
              <a:t>t</a:t>
            </a:r>
            <a:r>
              <a:rPr dirty="0" spc="-50"/>
              <a:t>r</a:t>
            </a:r>
            <a:r>
              <a:rPr dirty="0" spc="-200"/>
              <a:t>a</a:t>
            </a:r>
            <a:r>
              <a:rPr dirty="0" spc="-95"/>
              <a:t>v</a:t>
            </a:r>
            <a:r>
              <a:rPr dirty="0" spc="-100"/>
              <a:t>e</a:t>
            </a:r>
            <a:r>
              <a:rPr dirty="0" spc="-50"/>
              <a:t>r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90"/>
              <a:t>d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70"/>
              <a:t>t</a:t>
            </a:r>
            <a:r>
              <a:rPr dirty="0" spc="-100"/>
              <a:t>e</a:t>
            </a:r>
            <a:r>
              <a:rPr dirty="0" spc="-50"/>
              <a:t>r</a:t>
            </a:r>
            <a:r>
              <a:rPr dirty="0" spc="-250"/>
              <a:t>m</a:t>
            </a:r>
            <a:r>
              <a:rPr dirty="0" spc="-100"/>
              <a:t>e</a:t>
            </a:r>
            <a:r>
              <a:rPr dirty="0" spc="-80"/>
              <a:t>s  </a:t>
            </a:r>
            <a:r>
              <a:rPr dirty="0" spc="-35"/>
              <a:t>compréhensibles </a:t>
            </a:r>
            <a:r>
              <a:rPr dirty="0"/>
              <a:t>pour </a:t>
            </a:r>
            <a:r>
              <a:rPr dirty="0" spc="-40"/>
              <a:t>les </a:t>
            </a:r>
            <a:r>
              <a:rPr dirty="0" spc="-100"/>
              <a:t>non-juristes </a:t>
            </a:r>
            <a:r>
              <a:rPr dirty="0" spc="-95"/>
              <a:t> </a:t>
            </a:r>
            <a:r>
              <a:rPr dirty="0" spc="-155"/>
              <a:t>R</a:t>
            </a:r>
            <a:r>
              <a:rPr dirty="0" spc="-100"/>
              <a:t>e</a:t>
            </a:r>
            <a:r>
              <a:rPr dirty="0" spc="-60"/>
              <a:t>n</a:t>
            </a:r>
            <a:r>
              <a:rPr dirty="0" spc="90"/>
              <a:t>d</a:t>
            </a:r>
            <a:r>
              <a:rPr dirty="0" spc="-50"/>
              <a:t>r</a:t>
            </a:r>
            <a:r>
              <a:rPr dirty="0" spc="-95"/>
              <a:t>e</a:t>
            </a:r>
            <a:r>
              <a:rPr dirty="0" spc="-490"/>
              <a:t> </a:t>
            </a:r>
            <a:r>
              <a:rPr dirty="0" spc="155"/>
              <a:t>c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70"/>
              <a:t>t</a:t>
            </a:r>
            <a:r>
              <a:rPr dirty="0" spc="-100"/>
              <a:t>e</a:t>
            </a:r>
            <a:r>
              <a:rPr dirty="0" spc="-50"/>
              <a:t>r</a:t>
            </a:r>
            <a:r>
              <a:rPr dirty="0" spc="-250"/>
              <a:t>m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640"/>
              <a:t> </a:t>
            </a:r>
            <a:r>
              <a:rPr dirty="0" spc="-200"/>
              <a:t>a</a:t>
            </a:r>
            <a:r>
              <a:rPr dirty="0" spc="155"/>
              <a:t>cc</a:t>
            </a:r>
            <a:r>
              <a:rPr dirty="0" spc="-100"/>
              <a:t>e</a:t>
            </a:r>
            <a:r>
              <a:rPr dirty="0" spc="-105"/>
              <a:t>ss</a:t>
            </a:r>
            <a:r>
              <a:rPr dirty="0" spc="-40"/>
              <a:t>i</a:t>
            </a:r>
            <a:r>
              <a:rPr dirty="0" spc="90"/>
              <a:t>b</a:t>
            </a:r>
            <a:r>
              <a:rPr dirty="0" spc="80"/>
              <a:t>l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-195"/>
              <a:t>à</a:t>
            </a:r>
            <a:r>
              <a:rPr dirty="0" spc="-490"/>
              <a:t> </a:t>
            </a:r>
            <a:r>
              <a:rPr dirty="0" spc="70"/>
              <a:t>t</a:t>
            </a:r>
            <a:r>
              <a:rPr dirty="0" spc="50"/>
              <a:t>o</a:t>
            </a:r>
            <a:r>
              <a:rPr dirty="0" spc="-95"/>
              <a:t>u</a:t>
            </a:r>
            <a:r>
              <a:rPr dirty="0" spc="-80"/>
              <a:t>s  </a:t>
            </a:r>
            <a:r>
              <a:rPr dirty="0" spc="80"/>
              <a:t>l</a:t>
            </a:r>
            <a:r>
              <a:rPr dirty="0" spc="-100"/>
              <a:t>e</a:t>
            </a:r>
            <a:r>
              <a:rPr dirty="0" spc="-100"/>
              <a:t>s</a:t>
            </a:r>
            <a:r>
              <a:rPr dirty="0" spc="-490"/>
              <a:t> </a:t>
            </a:r>
            <a:r>
              <a:rPr dirty="0" spc="155"/>
              <a:t>c</a:t>
            </a:r>
            <a:r>
              <a:rPr dirty="0" spc="-40"/>
              <a:t>i</a:t>
            </a:r>
            <a:r>
              <a:rPr dirty="0" spc="70"/>
              <a:t>t</a:t>
            </a:r>
            <a:r>
              <a:rPr dirty="0" spc="50"/>
              <a:t>o</a:t>
            </a:r>
            <a:r>
              <a:rPr dirty="0" spc="-110"/>
              <a:t>y</a:t>
            </a:r>
            <a:r>
              <a:rPr dirty="0" spc="-100"/>
              <a:t>e</a:t>
            </a:r>
            <a:r>
              <a:rPr dirty="0" spc="-60"/>
              <a:t>n</a:t>
            </a:r>
            <a:r>
              <a:rPr dirty="0" spc="-105"/>
              <a:t>s</a:t>
            </a:r>
            <a:r>
              <a:rPr dirty="0" spc="-459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12173" cy="3511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89812" y="7382266"/>
            <a:ext cx="3298187" cy="29047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28699" cy="102858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0"/>
            <a:ext cx="1028699" cy="10286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7583" y="3691878"/>
            <a:ext cx="4057649" cy="4114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4174" y="3384911"/>
            <a:ext cx="4048124" cy="41147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272691" y="4767545"/>
            <a:ext cx="7338059" cy="2411095"/>
          </a:xfrm>
          <a:custGeom>
            <a:avLst/>
            <a:gdLst/>
            <a:ahLst/>
            <a:cxnLst/>
            <a:rect l="l" t="t" r="r" b="b"/>
            <a:pathLst>
              <a:path w="7338059" h="2411095">
                <a:moveTo>
                  <a:pt x="7337524" y="2411015"/>
                </a:moveTo>
                <a:lnTo>
                  <a:pt x="0" y="2411015"/>
                </a:lnTo>
                <a:lnTo>
                  <a:pt x="0" y="0"/>
                </a:lnTo>
                <a:lnTo>
                  <a:pt x="7337524" y="0"/>
                </a:lnTo>
                <a:lnTo>
                  <a:pt x="7337524" y="2411015"/>
                </a:lnTo>
                <a:close/>
              </a:path>
            </a:pathLst>
          </a:custGeom>
          <a:solidFill>
            <a:srgbClr val="33A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23610" y="1772431"/>
            <a:ext cx="5441315" cy="9277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900" spc="10">
                <a:latin typeface="Tahoma"/>
                <a:cs typeface="Tahoma"/>
              </a:rPr>
              <a:t>Notre</a:t>
            </a:r>
            <a:r>
              <a:rPr dirty="0" sz="5900" spc="-409">
                <a:latin typeface="Tahoma"/>
                <a:cs typeface="Tahoma"/>
              </a:rPr>
              <a:t> </a:t>
            </a:r>
            <a:r>
              <a:rPr dirty="0" sz="5900" spc="-20">
                <a:latin typeface="Tahoma"/>
                <a:cs typeface="Tahoma"/>
              </a:rPr>
              <a:t>Solution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7608936" y="5143500"/>
            <a:ext cx="6663055" cy="1696085"/>
          </a:xfrm>
          <a:prstGeom prst="rect">
            <a:avLst/>
          </a:prstGeom>
          <a:solidFill>
            <a:srgbClr val="B6CCB6"/>
          </a:solidFill>
        </p:spPr>
        <p:txBody>
          <a:bodyPr wrap="square" lIns="0" tIns="273050" rIns="0" bIns="0" rtlCol="0" vert="horz">
            <a:spAutoFit/>
          </a:bodyPr>
          <a:lstStyle/>
          <a:p>
            <a:pPr marL="546735">
              <a:lnSpc>
                <a:spcPct val="100000"/>
              </a:lnSpc>
              <a:spcBef>
                <a:spcPts val="2150"/>
              </a:spcBef>
            </a:pPr>
            <a:r>
              <a:rPr dirty="0" sz="7000" spc="-75" b="1">
                <a:latin typeface="Tahoma"/>
                <a:cs typeface="Tahoma"/>
              </a:rPr>
              <a:t>9anounGyPT</a:t>
            </a:r>
            <a:endParaRPr sz="7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3512173" cy="3511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89812" y="7382269"/>
            <a:ext cx="3298187" cy="29047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"/>
            <a:ext cx="1028699" cy="102858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3"/>
            <a:ext cx="1028699" cy="102869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645" y="3334892"/>
            <a:ext cx="2486024" cy="4114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18824" y="1772433"/>
            <a:ext cx="7250430" cy="9277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900" spc="-40">
                <a:latin typeface="Tahoma"/>
                <a:cs typeface="Tahoma"/>
              </a:rPr>
              <a:t>Qui</a:t>
            </a:r>
            <a:r>
              <a:rPr dirty="0" sz="5900" spc="-360">
                <a:latin typeface="Tahoma"/>
                <a:cs typeface="Tahoma"/>
              </a:rPr>
              <a:t> </a:t>
            </a:r>
            <a:r>
              <a:rPr dirty="0" sz="5900" spc="-75">
                <a:latin typeface="Tahoma"/>
                <a:cs typeface="Tahoma"/>
              </a:rPr>
              <a:t>Sommes</a:t>
            </a:r>
            <a:r>
              <a:rPr dirty="0" sz="5900" spc="-355">
                <a:latin typeface="Tahoma"/>
                <a:cs typeface="Tahoma"/>
              </a:rPr>
              <a:t> </a:t>
            </a:r>
            <a:r>
              <a:rPr dirty="0" sz="5900" spc="-15">
                <a:latin typeface="Tahoma"/>
                <a:cs typeface="Tahoma"/>
              </a:rPr>
              <a:t>Nous</a:t>
            </a:r>
            <a:r>
              <a:rPr dirty="0" sz="5900" spc="-355">
                <a:latin typeface="Tahoma"/>
                <a:cs typeface="Tahoma"/>
              </a:rPr>
              <a:t> ?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217685" y="4774243"/>
            <a:ext cx="1785302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31875" marR="1024255">
              <a:lnSpc>
                <a:spcPct val="115799"/>
              </a:lnSpc>
              <a:spcBef>
                <a:spcPts val="100"/>
              </a:spcBef>
            </a:pPr>
            <a:r>
              <a:rPr dirty="0" sz="3400" spc="95" b="1">
                <a:solidFill>
                  <a:srgbClr val="043B04"/>
                </a:solidFill>
                <a:latin typeface="Tahoma"/>
                <a:cs typeface="Tahoma"/>
              </a:rPr>
              <a:t>un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5" b="1">
                <a:solidFill>
                  <a:srgbClr val="043B04"/>
                </a:solidFill>
                <a:latin typeface="Tahoma"/>
                <a:cs typeface="Tahoma"/>
              </a:rPr>
              <a:t>chatbot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100" b="1">
                <a:solidFill>
                  <a:srgbClr val="043B04"/>
                </a:solidFill>
                <a:latin typeface="Tahoma"/>
                <a:cs typeface="Tahoma"/>
              </a:rPr>
              <a:t>informatif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40" b="1">
                <a:solidFill>
                  <a:srgbClr val="043B04"/>
                </a:solidFill>
                <a:latin typeface="Tahoma"/>
                <a:cs typeface="Tahoma"/>
              </a:rPr>
              <a:t>légal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0" b="1">
                <a:solidFill>
                  <a:srgbClr val="043B04"/>
                </a:solidFill>
                <a:latin typeface="Tahoma"/>
                <a:cs typeface="Tahoma"/>
              </a:rPr>
              <a:t>qui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vise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à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5" b="1">
                <a:solidFill>
                  <a:srgbClr val="043B04"/>
                </a:solidFill>
                <a:latin typeface="Tahoma"/>
                <a:cs typeface="Tahoma"/>
              </a:rPr>
              <a:t>simplifier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5" b="1">
                <a:solidFill>
                  <a:srgbClr val="043B04"/>
                </a:solidFill>
                <a:latin typeface="Tahoma"/>
                <a:cs typeface="Tahoma"/>
              </a:rPr>
              <a:t>la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compréhension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60" b="1">
                <a:solidFill>
                  <a:srgbClr val="043B04"/>
                </a:solidFill>
                <a:latin typeface="Tahoma"/>
                <a:cs typeface="Tahoma"/>
              </a:rPr>
              <a:t>de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5" b="1">
                <a:solidFill>
                  <a:srgbClr val="043B04"/>
                </a:solidFill>
                <a:latin typeface="Tahoma"/>
                <a:cs typeface="Tahoma"/>
              </a:rPr>
              <a:t>la </a:t>
            </a:r>
            <a:r>
              <a:rPr dirty="0" sz="3400" spc="-98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90" b="1">
                <a:solidFill>
                  <a:srgbClr val="043B04"/>
                </a:solidFill>
                <a:latin typeface="Tahoma"/>
                <a:cs typeface="Tahoma"/>
              </a:rPr>
              <a:t>constitution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043B04"/>
                </a:solidFill>
                <a:latin typeface="Tahoma"/>
                <a:cs typeface="Tahoma"/>
              </a:rPr>
              <a:t>et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60" b="1">
                <a:solidFill>
                  <a:srgbClr val="043B04"/>
                </a:solidFill>
                <a:latin typeface="Tahoma"/>
                <a:cs typeface="Tahoma"/>
              </a:rPr>
              <a:t>des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65" b="1">
                <a:solidFill>
                  <a:srgbClr val="043B04"/>
                </a:solidFill>
                <a:latin typeface="Tahoma"/>
                <a:cs typeface="Tahoma"/>
              </a:rPr>
              <a:t>lois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pour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0" b="1">
                <a:solidFill>
                  <a:srgbClr val="043B04"/>
                </a:solidFill>
                <a:latin typeface="Tahoma"/>
                <a:cs typeface="Tahoma"/>
              </a:rPr>
              <a:t>les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citoyens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-80" b="1">
                <a:solidFill>
                  <a:srgbClr val="043B04"/>
                </a:solidFill>
                <a:latin typeface="Tahoma"/>
                <a:cs typeface="Tahoma"/>
              </a:rPr>
              <a:t>.</a:t>
            </a:r>
            <a:endParaRPr sz="3400">
              <a:latin typeface="Tahoma"/>
              <a:cs typeface="Tahoma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120" b="1">
                <a:solidFill>
                  <a:srgbClr val="043B04"/>
                </a:solidFill>
                <a:latin typeface="Tahoma"/>
                <a:cs typeface="Tahoma"/>
              </a:rPr>
              <a:t>Notre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5" b="1">
                <a:solidFill>
                  <a:srgbClr val="043B04"/>
                </a:solidFill>
                <a:latin typeface="Tahoma"/>
                <a:cs typeface="Tahoma"/>
              </a:rPr>
              <a:t>chatbot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40" b="1">
                <a:solidFill>
                  <a:srgbClr val="043B04"/>
                </a:solidFill>
                <a:latin typeface="Tahoma"/>
                <a:cs typeface="Tahoma"/>
              </a:rPr>
              <a:t>guide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5" b="1">
                <a:solidFill>
                  <a:srgbClr val="043B04"/>
                </a:solidFill>
                <a:latin typeface="Tahoma"/>
                <a:cs typeface="Tahoma"/>
              </a:rPr>
              <a:t>également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0" b="1">
                <a:solidFill>
                  <a:srgbClr val="043B04"/>
                </a:solidFill>
                <a:latin typeface="Tahoma"/>
                <a:cs typeface="Tahoma"/>
              </a:rPr>
              <a:t>les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90" b="1">
                <a:solidFill>
                  <a:srgbClr val="043B04"/>
                </a:solidFill>
                <a:latin typeface="Tahoma"/>
                <a:cs typeface="Tahoma"/>
              </a:rPr>
              <a:t>utilisateurs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65" b="1">
                <a:solidFill>
                  <a:srgbClr val="043B04"/>
                </a:solidFill>
                <a:latin typeface="Tahoma"/>
                <a:cs typeface="Tahoma"/>
              </a:rPr>
              <a:t>dans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5" b="1">
                <a:solidFill>
                  <a:srgbClr val="043B04"/>
                </a:solidFill>
                <a:latin typeface="Tahoma"/>
                <a:cs typeface="Tahoma"/>
              </a:rPr>
              <a:t>leurs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80" b="1">
                <a:solidFill>
                  <a:srgbClr val="043B04"/>
                </a:solidFill>
                <a:latin typeface="Tahoma"/>
                <a:cs typeface="Tahoma"/>
              </a:rPr>
              <a:t>démarches</a:t>
            </a:r>
            <a:r>
              <a:rPr dirty="0" sz="3400" spc="-11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55" b="1">
                <a:solidFill>
                  <a:srgbClr val="043B04"/>
                </a:solidFill>
                <a:latin typeface="Tahoma"/>
                <a:cs typeface="Tahoma"/>
              </a:rPr>
              <a:t>juridiques </a:t>
            </a:r>
            <a:r>
              <a:rPr dirty="0" sz="3400" spc="-985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110" b="1">
                <a:solidFill>
                  <a:srgbClr val="043B04"/>
                </a:solidFill>
                <a:latin typeface="Tahoma"/>
                <a:cs typeface="Tahoma"/>
              </a:rPr>
              <a:t>et</a:t>
            </a:r>
            <a:r>
              <a:rPr dirty="0" sz="3400" spc="-120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100" b="1">
                <a:solidFill>
                  <a:srgbClr val="043B04"/>
                </a:solidFill>
                <a:latin typeface="Tahoma"/>
                <a:cs typeface="Tahoma"/>
              </a:rPr>
              <a:t>traduit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75" b="1">
                <a:solidFill>
                  <a:srgbClr val="043B04"/>
                </a:solidFill>
                <a:latin typeface="Tahoma"/>
                <a:cs typeface="Tahoma"/>
              </a:rPr>
              <a:t>le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20" b="1">
                <a:solidFill>
                  <a:srgbClr val="043B04"/>
                </a:solidFill>
                <a:latin typeface="Tahoma"/>
                <a:cs typeface="Tahoma"/>
              </a:rPr>
              <a:t>jargon</a:t>
            </a:r>
            <a:r>
              <a:rPr dirty="0" sz="3400" spc="-114" b="1">
                <a:solidFill>
                  <a:srgbClr val="043B04"/>
                </a:solidFill>
                <a:latin typeface="Tahoma"/>
                <a:cs typeface="Tahoma"/>
              </a:rPr>
              <a:t> </a:t>
            </a:r>
            <a:r>
              <a:rPr dirty="0" sz="3400" spc="40" b="1">
                <a:solidFill>
                  <a:srgbClr val="043B04"/>
                </a:solidFill>
                <a:latin typeface="Tahoma"/>
                <a:cs typeface="Tahoma"/>
              </a:rPr>
              <a:t>juridique.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12173" cy="35119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5099" y="6979390"/>
            <a:ext cx="3532899" cy="33076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28699" cy="102858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0"/>
            <a:ext cx="1028699" cy="10286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96382" y="631856"/>
            <a:ext cx="419036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825"/>
              <a:t>N</a:t>
            </a:r>
            <a:r>
              <a:rPr dirty="0" sz="5500" spc="-570"/>
              <a:t>o</a:t>
            </a:r>
            <a:r>
              <a:rPr dirty="0" sz="5500" spc="-555"/>
              <a:t>s</a:t>
            </a:r>
            <a:r>
              <a:rPr dirty="0" sz="5500" spc="-615"/>
              <a:t> </a:t>
            </a:r>
            <a:r>
              <a:rPr dirty="0" sz="5500" spc="-560"/>
              <a:t>s</a:t>
            </a:r>
            <a:r>
              <a:rPr dirty="0" sz="5500" spc="-505"/>
              <a:t>e</a:t>
            </a:r>
            <a:r>
              <a:rPr dirty="0" sz="5500" spc="-545"/>
              <a:t>r</a:t>
            </a:r>
            <a:r>
              <a:rPr dirty="0" sz="5500" spc="-515"/>
              <a:t>v</a:t>
            </a:r>
            <a:r>
              <a:rPr dirty="0" sz="5500" spc="-260"/>
              <a:t>i</a:t>
            </a:r>
            <a:r>
              <a:rPr dirty="0" sz="5500" spc="-100"/>
              <a:t>c</a:t>
            </a:r>
            <a:r>
              <a:rPr dirty="0" sz="5500" spc="-505"/>
              <a:t>e</a:t>
            </a:r>
            <a:r>
              <a:rPr dirty="0" sz="5500" spc="-555"/>
              <a:t>s</a:t>
            </a:r>
            <a:endParaRPr sz="5500"/>
          </a:p>
        </p:txBody>
      </p:sp>
      <p:sp>
        <p:nvSpPr>
          <p:cNvPr id="7" name="object 7"/>
          <p:cNvSpPr txBox="1"/>
          <p:nvPr/>
        </p:nvSpPr>
        <p:spPr>
          <a:xfrm>
            <a:off x="3286118" y="3066931"/>
            <a:ext cx="130746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70" b="1">
                <a:solidFill>
                  <a:srgbClr val="043B04"/>
                </a:solidFill>
                <a:latin typeface="Verdana"/>
                <a:cs typeface="Verdana"/>
              </a:rPr>
              <a:t>A</a:t>
            </a:r>
            <a:r>
              <a:rPr dirty="0" sz="3500" spc="-65" b="1">
                <a:solidFill>
                  <a:srgbClr val="043B04"/>
                </a:solidFill>
                <a:latin typeface="Verdana"/>
                <a:cs typeface="Verdana"/>
              </a:rPr>
              <a:t>cc</a:t>
            </a:r>
            <a:r>
              <a:rPr dirty="0" sz="3500" spc="-325" b="1">
                <a:solidFill>
                  <a:srgbClr val="043B04"/>
                </a:solidFill>
                <a:latin typeface="Verdana"/>
                <a:cs typeface="Verdana"/>
              </a:rPr>
              <a:t>è</a:t>
            </a:r>
            <a:r>
              <a:rPr dirty="0" sz="3500" spc="-355" b="1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8290" y="4541176"/>
            <a:ext cx="20574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 b="1">
                <a:solidFill>
                  <a:srgbClr val="043B04"/>
                </a:solidFill>
                <a:latin typeface="Verdana"/>
                <a:cs typeface="Verdana"/>
              </a:rPr>
              <a:t>Guidance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17358" y="7600908"/>
            <a:ext cx="3367404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40" b="1">
                <a:solidFill>
                  <a:srgbClr val="043B04"/>
                </a:solidFill>
                <a:latin typeface="Verdana"/>
                <a:cs typeface="Verdana"/>
              </a:rPr>
              <a:t>Comprehension</a:t>
            </a:r>
            <a:endParaRPr sz="35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18597" y="3927657"/>
            <a:ext cx="12512675" cy="3435985"/>
            <a:chOff x="2918597" y="3927657"/>
            <a:chExt cx="12512675" cy="3435985"/>
          </a:xfrm>
        </p:grpSpPr>
        <p:sp>
          <p:nvSpPr>
            <p:cNvPr id="11" name="object 11"/>
            <p:cNvSpPr/>
            <p:nvPr/>
          </p:nvSpPr>
          <p:spPr>
            <a:xfrm>
              <a:off x="3867620" y="5235574"/>
              <a:ext cx="2613025" cy="593725"/>
            </a:xfrm>
            <a:custGeom>
              <a:avLst/>
              <a:gdLst/>
              <a:ahLst/>
              <a:cxnLst/>
              <a:rect l="l" t="t" r="r" b="b"/>
              <a:pathLst>
                <a:path w="2613025" h="593725">
                  <a:moveTo>
                    <a:pt x="89852" y="18186"/>
                  </a:moveTo>
                  <a:lnTo>
                    <a:pt x="6057" y="0"/>
                  </a:lnTo>
                  <a:lnTo>
                    <a:pt x="0" y="27914"/>
                  </a:lnTo>
                  <a:lnTo>
                    <a:pt x="83794" y="46113"/>
                  </a:lnTo>
                  <a:lnTo>
                    <a:pt x="89852" y="18186"/>
                  </a:lnTo>
                  <a:close/>
                </a:path>
                <a:path w="2613025" h="593725">
                  <a:moveTo>
                    <a:pt x="201599" y="42430"/>
                  </a:moveTo>
                  <a:lnTo>
                    <a:pt x="117792" y="24244"/>
                  </a:lnTo>
                  <a:lnTo>
                    <a:pt x="111734" y="52171"/>
                  </a:lnTo>
                  <a:lnTo>
                    <a:pt x="195529" y="70358"/>
                  </a:lnTo>
                  <a:lnTo>
                    <a:pt x="201599" y="42430"/>
                  </a:lnTo>
                  <a:close/>
                </a:path>
                <a:path w="2613025" h="593725">
                  <a:moveTo>
                    <a:pt x="313334" y="66687"/>
                  </a:moveTo>
                  <a:lnTo>
                    <a:pt x="229527" y="48501"/>
                  </a:lnTo>
                  <a:lnTo>
                    <a:pt x="223469" y="76428"/>
                  </a:lnTo>
                  <a:lnTo>
                    <a:pt x="307276" y="94615"/>
                  </a:lnTo>
                  <a:lnTo>
                    <a:pt x="313334" y="66687"/>
                  </a:lnTo>
                  <a:close/>
                </a:path>
                <a:path w="2613025" h="593725">
                  <a:moveTo>
                    <a:pt x="425069" y="90932"/>
                  </a:moveTo>
                  <a:lnTo>
                    <a:pt x="341261" y="72745"/>
                  </a:lnTo>
                  <a:lnTo>
                    <a:pt x="335203" y="100672"/>
                  </a:lnTo>
                  <a:lnTo>
                    <a:pt x="419011" y="118859"/>
                  </a:lnTo>
                  <a:lnTo>
                    <a:pt x="425069" y="90932"/>
                  </a:lnTo>
                  <a:close/>
                </a:path>
                <a:path w="2613025" h="593725">
                  <a:moveTo>
                    <a:pt x="536803" y="115189"/>
                  </a:moveTo>
                  <a:lnTo>
                    <a:pt x="453009" y="97002"/>
                  </a:lnTo>
                  <a:lnTo>
                    <a:pt x="446938" y="124929"/>
                  </a:lnTo>
                  <a:lnTo>
                    <a:pt x="530745" y="143116"/>
                  </a:lnTo>
                  <a:lnTo>
                    <a:pt x="536803" y="115189"/>
                  </a:lnTo>
                  <a:close/>
                </a:path>
                <a:path w="2613025" h="593725">
                  <a:moveTo>
                    <a:pt x="648538" y="139446"/>
                  </a:moveTo>
                  <a:lnTo>
                    <a:pt x="564743" y="121246"/>
                  </a:lnTo>
                  <a:lnTo>
                    <a:pt x="558673" y="149174"/>
                  </a:lnTo>
                  <a:lnTo>
                    <a:pt x="642480" y="167360"/>
                  </a:lnTo>
                  <a:lnTo>
                    <a:pt x="648538" y="139446"/>
                  </a:lnTo>
                  <a:close/>
                </a:path>
                <a:path w="2613025" h="593725">
                  <a:moveTo>
                    <a:pt x="760272" y="163690"/>
                  </a:moveTo>
                  <a:lnTo>
                    <a:pt x="676478" y="145503"/>
                  </a:lnTo>
                  <a:lnTo>
                    <a:pt x="670420" y="173431"/>
                  </a:lnTo>
                  <a:lnTo>
                    <a:pt x="754214" y="191617"/>
                  </a:lnTo>
                  <a:lnTo>
                    <a:pt x="760272" y="163690"/>
                  </a:lnTo>
                  <a:close/>
                </a:path>
                <a:path w="2613025" h="593725">
                  <a:moveTo>
                    <a:pt x="872020" y="187947"/>
                  </a:moveTo>
                  <a:lnTo>
                    <a:pt x="788212" y="169760"/>
                  </a:lnTo>
                  <a:lnTo>
                    <a:pt x="782154" y="197675"/>
                  </a:lnTo>
                  <a:lnTo>
                    <a:pt x="865949" y="215874"/>
                  </a:lnTo>
                  <a:lnTo>
                    <a:pt x="872020" y="187947"/>
                  </a:lnTo>
                  <a:close/>
                </a:path>
                <a:path w="2613025" h="593725">
                  <a:moveTo>
                    <a:pt x="983754" y="212191"/>
                  </a:moveTo>
                  <a:lnTo>
                    <a:pt x="899947" y="194005"/>
                  </a:lnTo>
                  <a:lnTo>
                    <a:pt x="893889" y="221932"/>
                  </a:lnTo>
                  <a:lnTo>
                    <a:pt x="977696" y="240118"/>
                  </a:lnTo>
                  <a:lnTo>
                    <a:pt x="983754" y="212191"/>
                  </a:lnTo>
                  <a:close/>
                </a:path>
                <a:path w="2613025" h="593725">
                  <a:moveTo>
                    <a:pt x="1095489" y="236448"/>
                  </a:moveTo>
                  <a:lnTo>
                    <a:pt x="1011682" y="218262"/>
                  </a:lnTo>
                  <a:lnTo>
                    <a:pt x="1005624" y="246176"/>
                  </a:lnTo>
                  <a:lnTo>
                    <a:pt x="1089431" y="264375"/>
                  </a:lnTo>
                  <a:lnTo>
                    <a:pt x="1095489" y="236448"/>
                  </a:lnTo>
                  <a:close/>
                </a:path>
                <a:path w="2613025" h="593725">
                  <a:moveTo>
                    <a:pt x="1207223" y="260692"/>
                  </a:moveTo>
                  <a:lnTo>
                    <a:pt x="1123429" y="242506"/>
                  </a:lnTo>
                  <a:lnTo>
                    <a:pt x="1117358" y="270433"/>
                  </a:lnTo>
                  <a:lnTo>
                    <a:pt x="1201166" y="288620"/>
                  </a:lnTo>
                  <a:lnTo>
                    <a:pt x="1207223" y="260692"/>
                  </a:lnTo>
                  <a:close/>
                </a:path>
                <a:path w="2613025" h="593725">
                  <a:moveTo>
                    <a:pt x="1318958" y="284949"/>
                  </a:moveTo>
                  <a:lnTo>
                    <a:pt x="1235163" y="266763"/>
                  </a:lnTo>
                  <a:lnTo>
                    <a:pt x="1229106" y="294690"/>
                  </a:lnTo>
                  <a:lnTo>
                    <a:pt x="1312900" y="312877"/>
                  </a:lnTo>
                  <a:lnTo>
                    <a:pt x="1318958" y="284949"/>
                  </a:lnTo>
                  <a:close/>
                </a:path>
                <a:path w="2613025" h="593725">
                  <a:moveTo>
                    <a:pt x="1430705" y="309206"/>
                  </a:moveTo>
                  <a:lnTo>
                    <a:pt x="1346898" y="291007"/>
                  </a:lnTo>
                  <a:lnTo>
                    <a:pt x="1340840" y="318935"/>
                  </a:lnTo>
                  <a:lnTo>
                    <a:pt x="1424635" y="337121"/>
                  </a:lnTo>
                  <a:lnTo>
                    <a:pt x="1430705" y="309206"/>
                  </a:lnTo>
                  <a:close/>
                </a:path>
                <a:path w="2613025" h="593725">
                  <a:moveTo>
                    <a:pt x="1542440" y="333451"/>
                  </a:moveTo>
                  <a:lnTo>
                    <a:pt x="1458633" y="315264"/>
                  </a:lnTo>
                  <a:lnTo>
                    <a:pt x="1452575" y="343192"/>
                  </a:lnTo>
                  <a:lnTo>
                    <a:pt x="1536369" y="361378"/>
                  </a:lnTo>
                  <a:lnTo>
                    <a:pt x="1542440" y="333451"/>
                  </a:lnTo>
                  <a:close/>
                </a:path>
                <a:path w="2613025" h="593725">
                  <a:moveTo>
                    <a:pt x="1654175" y="357708"/>
                  </a:moveTo>
                  <a:lnTo>
                    <a:pt x="1570367" y="339509"/>
                  </a:lnTo>
                  <a:lnTo>
                    <a:pt x="1564309" y="367436"/>
                  </a:lnTo>
                  <a:lnTo>
                    <a:pt x="1648117" y="385622"/>
                  </a:lnTo>
                  <a:lnTo>
                    <a:pt x="1654175" y="357708"/>
                  </a:lnTo>
                  <a:close/>
                </a:path>
                <a:path w="2613025" h="593725">
                  <a:moveTo>
                    <a:pt x="1765909" y="381952"/>
                  </a:moveTo>
                  <a:lnTo>
                    <a:pt x="1682102" y="363766"/>
                  </a:lnTo>
                  <a:lnTo>
                    <a:pt x="1676044" y="391693"/>
                  </a:lnTo>
                  <a:lnTo>
                    <a:pt x="1759851" y="409879"/>
                  </a:lnTo>
                  <a:lnTo>
                    <a:pt x="1765909" y="381952"/>
                  </a:lnTo>
                  <a:close/>
                </a:path>
                <a:path w="2613025" h="593725">
                  <a:moveTo>
                    <a:pt x="1877644" y="406209"/>
                  </a:moveTo>
                  <a:lnTo>
                    <a:pt x="1793849" y="388023"/>
                  </a:lnTo>
                  <a:lnTo>
                    <a:pt x="1787779" y="415937"/>
                  </a:lnTo>
                  <a:lnTo>
                    <a:pt x="1871586" y="434136"/>
                  </a:lnTo>
                  <a:lnTo>
                    <a:pt x="1877644" y="406209"/>
                  </a:lnTo>
                  <a:close/>
                </a:path>
                <a:path w="2613025" h="593725">
                  <a:moveTo>
                    <a:pt x="1989378" y="430453"/>
                  </a:moveTo>
                  <a:lnTo>
                    <a:pt x="1905584" y="412267"/>
                  </a:lnTo>
                  <a:lnTo>
                    <a:pt x="1899526" y="440194"/>
                  </a:lnTo>
                  <a:lnTo>
                    <a:pt x="1983320" y="458381"/>
                  </a:lnTo>
                  <a:lnTo>
                    <a:pt x="1989378" y="430453"/>
                  </a:lnTo>
                  <a:close/>
                </a:path>
                <a:path w="2613025" h="593725">
                  <a:moveTo>
                    <a:pt x="2101126" y="454710"/>
                  </a:moveTo>
                  <a:lnTo>
                    <a:pt x="2017318" y="436524"/>
                  </a:lnTo>
                  <a:lnTo>
                    <a:pt x="2011260" y="464439"/>
                  </a:lnTo>
                  <a:lnTo>
                    <a:pt x="2095055" y="482638"/>
                  </a:lnTo>
                  <a:lnTo>
                    <a:pt x="2101126" y="454710"/>
                  </a:lnTo>
                  <a:close/>
                </a:path>
                <a:path w="2613025" h="593725">
                  <a:moveTo>
                    <a:pt x="2212860" y="478955"/>
                  </a:moveTo>
                  <a:lnTo>
                    <a:pt x="2129053" y="460768"/>
                  </a:lnTo>
                  <a:lnTo>
                    <a:pt x="2122995" y="488696"/>
                  </a:lnTo>
                  <a:lnTo>
                    <a:pt x="2206802" y="506882"/>
                  </a:lnTo>
                  <a:lnTo>
                    <a:pt x="2212860" y="478955"/>
                  </a:lnTo>
                  <a:close/>
                </a:path>
                <a:path w="2613025" h="593725">
                  <a:moveTo>
                    <a:pt x="2324595" y="503212"/>
                  </a:moveTo>
                  <a:lnTo>
                    <a:pt x="2240788" y="485025"/>
                  </a:lnTo>
                  <a:lnTo>
                    <a:pt x="2234730" y="512953"/>
                  </a:lnTo>
                  <a:lnTo>
                    <a:pt x="2318537" y="531139"/>
                  </a:lnTo>
                  <a:lnTo>
                    <a:pt x="2324595" y="503212"/>
                  </a:lnTo>
                  <a:close/>
                </a:path>
                <a:path w="2613025" h="593725">
                  <a:moveTo>
                    <a:pt x="2436330" y="527469"/>
                  </a:moveTo>
                  <a:lnTo>
                    <a:pt x="2352522" y="509270"/>
                  </a:lnTo>
                  <a:lnTo>
                    <a:pt x="2346464" y="537197"/>
                  </a:lnTo>
                  <a:lnTo>
                    <a:pt x="2430272" y="555383"/>
                  </a:lnTo>
                  <a:lnTo>
                    <a:pt x="2436330" y="527469"/>
                  </a:lnTo>
                  <a:close/>
                </a:path>
                <a:path w="2613025" h="593725">
                  <a:moveTo>
                    <a:pt x="2548064" y="551713"/>
                  </a:moveTo>
                  <a:lnTo>
                    <a:pt x="2464270" y="533527"/>
                  </a:lnTo>
                  <a:lnTo>
                    <a:pt x="2458199" y="561454"/>
                  </a:lnTo>
                  <a:lnTo>
                    <a:pt x="2542006" y="579640"/>
                  </a:lnTo>
                  <a:lnTo>
                    <a:pt x="2548064" y="551713"/>
                  </a:lnTo>
                  <a:close/>
                </a:path>
                <a:path w="2613025" h="593725">
                  <a:moveTo>
                    <a:pt x="2612415" y="565683"/>
                  </a:moveTo>
                  <a:lnTo>
                    <a:pt x="2576004" y="557771"/>
                  </a:lnTo>
                  <a:lnTo>
                    <a:pt x="2569946" y="585698"/>
                  </a:lnTo>
                  <a:lnTo>
                    <a:pt x="2606357" y="593610"/>
                  </a:lnTo>
                  <a:lnTo>
                    <a:pt x="2612415" y="565683"/>
                  </a:lnTo>
                  <a:close/>
                </a:path>
              </a:pathLst>
            </a:custGeom>
            <a:solidFill>
              <a:srgbClr val="3C5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18597" y="3927657"/>
              <a:ext cx="1904364" cy="2298700"/>
            </a:xfrm>
            <a:custGeom>
              <a:avLst/>
              <a:gdLst/>
              <a:ahLst/>
              <a:cxnLst/>
              <a:rect l="l" t="t" r="r" b="b"/>
              <a:pathLst>
                <a:path w="1904364" h="2298700">
                  <a:moveTo>
                    <a:pt x="952022" y="0"/>
                  </a:moveTo>
                  <a:lnTo>
                    <a:pt x="1625347" y="673324"/>
                  </a:lnTo>
                  <a:lnTo>
                    <a:pt x="1658120" y="707744"/>
                  </a:lnTo>
                  <a:lnTo>
                    <a:pt x="1688847" y="743362"/>
                  </a:lnTo>
                  <a:lnTo>
                    <a:pt x="1717527" y="780099"/>
                  </a:lnTo>
                  <a:lnTo>
                    <a:pt x="1744161" y="817879"/>
                  </a:lnTo>
                  <a:lnTo>
                    <a:pt x="1768747" y="856624"/>
                  </a:lnTo>
                  <a:lnTo>
                    <a:pt x="1791285" y="896257"/>
                  </a:lnTo>
                  <a:lnTo>
                    <a:pt x="1811775" y="936701"/>
                  </a:lnTo>
                  <a:lnTo>
                    <a:pt x="1830217" y="977879"/>
                  </a:lnTo>
                  <a:lnTo>
                    <a:pt x="1846610" y="1019713"/>
                  </a:lnTo>
                  <a:lnTo>
                    <a:pt x="1860955" y="1062126"/>
                  </a:lnTo>
                  <a:lnTo>
                    <a:pt x="1873251" y="1105042"/>
                  </a:lnTo>
                  <a:lnTo>
                    <a:pt x="1883498" y="1148383"/>
                  </a:lnTo>
                  <a:lnTo>
                    <a:pt x="1891697" y="1192071"/>
                  </a:lnTo>
                  <a:lnTo>
                    <a:pt x="1897846" y="1236030"/>
                  </a:lnTo>
                  <a:lnTo>
                    <a:pt x="1901946" y="1280182"/>
                  </a:lnTo>
                  <a:lnTo>
                    <a:pt x="1903998" y="1324450"/>
                  </a:lnTo>
                  <a:lnTo>
                    <a:pt x="1904000" y="1368801"/>
                  </a:lnTo>
                  <a:lnTo>
                    <a:pt x="1901953" y="1413027"/>
                  </a:lnTo>
                  <a:lnTo>
                    <a:pt x="1897857" y="1457180"/>
                  </a:lnTo>
                  <a:lnTo>
                    <a:pt x="1891711" y="1501141"/>
                  </a:lnTo>
                  <a:lnTo>
                    <a:pt x="1883516" y="1544832"/>
                  </a:lnTo>
                  <a:lnTo>
                    <a:pt x="1873272" y="1588176"/>
                  </a:lnTo>
                  <a:lnTo>
                    <a:pt x="1860979" y="1631095"/>
                  </a:lnTo>
                  <a:lnTo>
                    <a:pt x="1846637" y="1673513"/>
                  </a:lnTo>
                  <a:lnTo>
                    <a:pt x="1830245" y="1715353"/>
                  </a:lnTo>
                  <a:lnTo>
                    <a:pt x="1811804" y="1756537"/>
                  </a:lnTo>
                  <a:lnTo>
                    <a:pt x="1791314" y="1796987"/>
                  </a:lnTo>
                  <a:lnTo>
                    <a:pt x="1768775" y="1836627"/>
                  </a:lnTo>
                  <a:lnTo>
                    <a:pt x="1744187" y="1875380"/>
                  </a:lnTo>
                  <a:lnTo>
                    <a:pt x="1717550" y="1913168"/>
                  </a:lnTo>
                  <a:lnTo>
                    <a:pt x="1688864" y="1949915"/>
                  </a:lnTo>
                  <a:lnTo>
                    <a:pt x="1658130" y="1985542"/>
                  </a:lnTo>
                  <a:lnTo>
                    <a:pt x="1625349" y="2019971"/>
                  </a:lnTo>
                  <a:lnTo>
                    <a:pt x="1590906" y="2052764"/>
                  </a:lnTo>
                  <a:lnTo>
                    <a:pt x="1555271" y="2083504"/>
                  </a:lnTo>
                  <a:lnTo>
                    <a:pt x="1518518" y="2112193"/>
                  </a:lnTo>
                  <a:lnTo>
                    <a:pt x="1480725" y="2138831"/>
                  </a:lnTo>
                  <a:lnTo>
                    <a:pt x="1441969" y="2163419"/>
                  </a:lnTo>
                  <a:lnTo>
                    <a:pt x="1402327" y="2185957"/>
                  </a:lnTo>
                  <a:lnTo>
                    <a:pt x="1361876" y="2206445"/>
                  </a:lnTo>
                  <a:lnTo>
                    <a:pt x="1320693" y="2224884"/>
                  </a:lnTo>
                  <a:lnTo>
                    <a:pt x="1278855" y="2241273"/>
                  </a:lnTo>
                  <a:lnTo>
                    <a:pt x="1236440" y="2255613"/>
                  </a:lnTo>
                  <a:lnTo>
                    <a:pt x="1193523" y="2267904"/>
                  </a:lnTo>
                  <a:lnTo>
                    <a:pt x="1150183" y="2278146"/>
                  </a:lnTo>
                  <a:lnTo>
                    <a:pt x="1106497" y="2286339"/>
                  </a:lnTo>
                  <a:lnTo>
                    <a:pt x="1062541" y="2292483"/>
                  </a:lnTo>
                  <a:lnTo>
                    <a:pt x="1018392" y="2296579"/>
                  </a:lnTo>
                  <a:lnTo>
                    <a:pt x="974175" y="2298625"/>
                  </a:lnTo>
                  <a:lnTo>
                    <a:pt x="929827" y="2298623"/>
                  </a:lnTo>
                  <a:lnTo>
                    <a:pt x="885564" y="2296573"/>
                  </a:lnTo>
                  <a:lnTo>
                    <a:pt x="841417" y="2292474"/>
                  </a:lnTo>
                  <a:lnTo>
                    <a:pt x="797463" y="2286326"/>
                  </a:lnTo>
                  <a:lnTo>
                    <a:pt x="753779" y="2278129"/>
                  </a:lnTo>
                  <a:lnTo>
                    <a:pt x="710442" y="2267884"/>
                  </a:lnTo>
                  <a:lnTo>
                    <a:pt x="667530" y="2255590"/>
                  </a:lnTo>
                  <a:lnTo>
                    <a:pt x="625119" y="2241248"/>
                  </a:lnTo>
                  <a:lnTo>
                    <a:pt x="583286" y="2224857"/>
                  </a:lnTo>
                  <a:lnTo>
                    <a:pt x="542109" y="2206418"/>
                  </a:lnTo>
                  <a:lnTo>
                    <a:pt x="501664" y="2185930"/>
                  </a:lnTo>
                  <a:lnTo>
                    <a:pt x="462029" y="2163393"/>
                  </a:lnTo>
                  <a:lnTo>
                    <a:pt x="423281" y="2138807"/>
                  </a:lnTo>
                  <a:lnTo>
                    <a:pt x="385497" y="2112172"/>
                  </a:lnTo>
                  <a:lnTo>
                    <a:pt x="348754" y="2083488"/>
                  </a:lnTo>
                  <a:lnTo>
                    <a:pt x="313128" y="2052755"/>
                  </a:lnTo>
                  <a:lnTo>
                    <a:pt x="278702" y="2019976"/>
                  </a:lnTo>
                  <a:lnTo>
                    <a:pt x="245915" y="1985542"/>
                  </a:lnTo>
                  <a:lnTo>
                    <a:pt x="215181" y="1949915"/>
                  </a:lnTo>
                  <a:lnTo>
                    <a:pt x="186495" y="1913169"/>
                  </a:lnTo>
                  <a:lnTo>
                    <a:pt x="159857" y="1875381"/>
                  </a:lnTo>
                  <a:lnTo>
                    <a:pt x="135268" y="1836628"/>
                  </a:lnTo>
                  <a:lnTo>
                    <a:pt x="112727" y="1796988"/>
                  </a:lnTo>
                  <a:lnTo>
                    <a:pt x="92235" y="1756538"/>
                  </a:lnTo>
                  <a:lnTo>
                    <a:pt x="73792" y="1715354"/>
                  </a:lnTo>
                  <a:lnTo>
                    <a:pt x="57397" y="1673515"/>
                  </a:lnTo>
                  <a:lnTo>
                    <a:pt x="43051" y="1631097"/>
                  </a:lnTo>
                  <a:lnTo>
                    <a:pt x="30754" y="1588177"/>
                  </a:lnTo>
                  <a:lnTo>
                    <a:pt x="20506" y="1544833"/>
                  </a:lnTo>
                  <a:lnTo>
                    <a:pt x="12307" y="1501143"/>
                  </a:lnTo>
                  <a:lnTo>
                    <a:pt x="6157" y="1457182"/>
                  </a:lnTo>
                  <a:lnTo>
                    <a:pt x="2056" y="1413028"/>
                  </a:lnTo>
                  <a:lnTo>
                    <a:pt x="4" y="1368759"/>
                  </a:lnTo>
                  <a:lnTo>
                    <a:pt x="0" y="1324450"/>
                  </a:lnTo>
                  <a:lnTo>
                    <a:pt x="2048" y="1280184"/>
                  </a:lnTo>
                  <a:lnTo>
                    <a:pt x="6144" y="1236032"/>
                  </a:lnTo>
                  <a:lnTo>
                    <a:pt x="12289" y="1192073"/>
                  </a:lnTo>
                  <a:lnTo>
                    <a:pt x="20484" y="1148385"/>
                  </a:lnTo>
                  <a:lnTo>
                    <a:pt x="30728" y="1105044"/>
                  </a:lnTo>
                  <a:lnTo>
                    <a:pt x="43022" y="1062128"/>
                  </a:lnTo>
                  <a:lnTo>
                    <a:pt x="57366" y="1019715"/>
                  </a:lnTo>
                  <a:lnTo>
                    <a:pt x="73759" y="977880"/>
                  </a:lnTo>
                  <a:lnTo>
                    <a:pt x="92202" y="936703"/>
                  </a:lnTo>
                  <a:lnTo>
                    <a:pt x="112694" y="896258"/>
                  </a:lnTo>
                  <a:lnTo>
                    <a:pt x="135237" y="856625"/>
                  </a:lnTo>
                  <a:lnTo>
                    <a:pt x="159829" y="817880"/>
                  </a:lnTo>
                  <a:lnTo>
                    <a:pt x="186471" y="780100"/>
                  </a:lnTo>
                  <a:lnTo>
                    <a:pt x="215163" y="743363"/>
                  </a:lnTo>
                  <a:lnTo>
                    <a:pt x="245906" y="707745"/>
                  </a:lnTo>
                  <a:lnTo>
                    <a:pt x="278696" y="673326"/>
                  </a:lnTo>
                  <a:lnTo>
                    <a:pt x="952022" y="0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54831" y="5064934"/>
              <a:ext cx="1904364" cy="2298700"/>
            </a:xfrm>
            <a:custGeom>
              <a:avLst/>
              <a:gdLst/>
              <a:ahLst/>
              <a:cxnLst/>
              <a:rect l="l" t="t" r="r" b="b"/>
              <a:pathLst>
                <a:path w="1904365" h="2298700">
                  <a:moveTo>
                    <a:pt x="951977" y="2298626"/>
                  </a:moveTo>
                  <a:lnTo>
                    <a:pt x="278652" y="1625301"/>
                  </a:lnTo>
                  <a:lnTo>
                    <a:pt x="245879" y="1590881"/>
                  </a:lnTo>
                  <a:lnTo>
                    <a:pt x="215152" y="1555263"/>
                  </a:lnTo>
                  <a:lnTo>
                    <a:pt x="186472" y="1518526"/>
                  </a:lnTo>
                  <a:lnTo>
                    <a:pt x="159839" y="1480746"/>
                  </a:lnTo>
                  <a:lnTo>
                    <a:pt x="135253" y="1442001"/>
                  </a:lnTo>
                  <a:lnTo>
                    <a:pt x="112715" y="1402368"/>
                  </a:lnTo>
                  <a:lnTo>
                    <a:pt x="92225" y="1361924"/>
                  </a:lnTo>
                  <a:lnTo>
                    <a:pt x="73783" y="1320747"/>
                  </a:lnTo>
                  <a:lnTo>
                    <a:pt x="57389" y="1278912"/>
                  </a:lnTo>
                  <a:lnTo>
                    <a:pt x="43045" y="1236499"/>
                  </a:lnTo>
                  <a:lnTo>
                    <a:pt x="30748" y="1193583"/>
                  </a:lnTo>
                  <a:lnTo>
                    <a:pt x="20501" y="1150243"/>
                  </a:lnTo>
                  <a:lnTo>
                    <a:pt x="12303" y="1106554"/>
                  </a:lnTo>
                  <a:lnTo>
                    <a:pt x="6153" y="1062595"/>
                  </a:lnTo>
                  <a:lnTo>
                    <a:pt x="2053" y="1018443"/>
                  </a:lnTo>
                  <a:lnTo>
                    <a:pt x="2" y="974175"/>
                  </a:lnTo>
                  <a:lnTo>
                    <a:pt x="0" y="929824"/>
                  </a:lnTo>
                  <a:lnTo>
                    <a:pt x="2047" y="885599"/>
                  </a:lnTo>
                  <a:lnTo>
                    <a:pt x="6143" y="841445"/>
                  </a:lnTo>
                  <a:lnTo>
                    <a:pt x="12288" y="797484"/>
                  </a:lnTo>
                  <a:lnTo>
                    <a:pt x="20483" y="753793"/>
                  </a:lnTo>
                  <a:lnTo>
                    <a:pt x="30727" y="710449"/>
                  </a:lnTo>
                  <a:lnTo>
                    <a:pt x="43020" y="667530"/>
                  </a:lnTo>
                  <a:lnTo>
                    <a:pt x="57363" y="625112"/>
                  </a:lnTo>
                  <a:lnTo>
                    <a:pt x="73754" y="583272"/>
                  </a:lnTo>
                  <a:lnTo>
                    <a:pt x="92195" y="542088"/>
                  </a:lnTo>
                  <a:lnTo>
                    <a:pt x="112685" y="501638"/>
                  </a:lnTo>
                  <a:lnTo>
                    <a:pt x="135224" y="461998"/>
                  </a:lnTo>
                  <a:lnTo>
                    <a:pt x="159812" y="423245"/>
                  </a:lnTo>
                  <a:lnTo>
                    <a:pt x="186449" y="385457"/>
                  </a:lnTo>
                  <a:lnTo>
                    <a:pt x="215135" y="348710"/>
                  </a:lnTo>
                  <a:lnTo>
                    <a:pt x="245869" y="313083"/>
                  </a:lnTo>
                  <a:lnTo>
                    <a:pt x="278651" y="278653"/>
                  </a:lnTo>
                  <a:lnTo>
                    <a:pt x="313083" y="245869"/>
                  </a:lnTo>
                  <a:lnTo>
                    <a:pt x="348709" y="215136"/>
                  </a:lnTo>
                  <a:lnTo>
                    <a:pt x="385454" y="186451"/>
                  </a:lnTo>
                  <a:lnTo>
                    <a:pt x="423240" y="159815"/>
                  </a:lnTo>
                  <a:lnTo>
                    <a:pt x="461991" y="135228"/>
                  </a:lnTo>
                  <a:lnTo>
                    <a:pt x="501628" y="112690"/>
                  </a:lnTo>
                  <a:lnTo>
                    <a:pt x="542076" y="92201"/>
                  </a:lnTo>
                  <a:lnTo>
                    <a:pt x="583256" y="73760"/>
                  </a:lnTo>
                  <a:lnTo>
                    <a:pt x="625092" y="57369"/>
                  </a:lnTo>
                  <a:lnTo>
                    <a:pt x="667507" y="43027"/>
                  </a:lnTo>
                  <a:lnTo>
                    <a:pt x="710423" y="30733"/>
                  </a:lnTo>
                  <a:lnTo>
                    <a:pt x="753763" y="20489"/>
                  </a:lnTo>
                  <a:lnTo>
                    <a:pt x="797451" y="12293"/>
                  </a:lnTo>
                  <a:lnTo>
                    <a:pt x="841408" y="6146"/>
                  </a:lnTo>
                  <a:lnTo>
                    <a:pt x="885558" y="2048"/>
                  </a:lnTo>
                  <a:lnTo>
                    <a:pt x="929824" y="0"/>
                  </a:lnTo>
                  <a:lnTo>
                    <a:pt x="974129" y="0"/>
                  </a:lnTo>
                  <a:lnTo>
                    <a:pt x="1018395" y="2048"/>
                  </a:lnTo>
                  <a:lnTo>
                    <a:pt x="1062545" y="6146"/>
                  </a:lnTo>
                  <a:lnTo>
                    <a:pt x="1106502" y="12293"/>
                  </a:lnTo>
                  <a:lnTo>
                    <a:pt x="1150190" y="20489"/>
                  </a:lnTo>
                  <a:lnTo>
                    <a:pt x="1193530" y="30733"/>
                  </a:lnTo>
                  <a:lnTo>
                    <a:pt x="1236446" y="43027"/>
                  </a:lnTo>
                  <a:lnTo>
                    <a:pt x="1278861" y="57369"/>
                  </a:lnTo>
                  <a:lnTo>
                    <a:pt x="1320697" y="73760"/>
                  </a:lnTo>
                  <a:lnTo>
                    <a:pt x="1361877" y="92201"/>
                  </a:lnTo>
                  <a:lnTo>
                    <a:pt x="1402325" y="112690"/>
                  </a:lnTo>
                  <a:lnTo>
                    <a:pt x="1441962" y="135228"/>
                  </a:lnTo>
                  <a:lnTo>
                    <a:pt x="1480713" y="159815"/>
                  </a:lnTo>
                  <a:lnTo>
                    <a:pt x="1518499" y="186451"/>
                  </a:lnTo>
                  <a:lnTo>
                    <a:pt x="1555244" y="215136"/>
                  </a:lnTo>
                  <a:lnTo>
                    <a:pt x="1590870" y="245869"/>
                  </a:lnTo>
                  <a:lnTo>
                    <a:pt x="1625330" y="278683"/>
                  </a:lnTo>
                  <a:lnTo>
                    <a:pt x="1658084" y="313083"/>
                  </a:lnTo>
                  <a:lnTo>
                    <a:pt x="1688818" y="348709"/>
                  </a:lnTo>
                  <a:lnTo>
                    <a:pt x="1717503" y="385454"/>
                  </a:lnTo>
                  <a:lnTo>
                    <a:pt x="1744140" y="423240"/>
                  </a:lnTo>
                  <a:lnTo>
                    <a:pt x="1768728" y="461991"/>
                  </a:lnTo>
                  <a:lnTo>
                    <a:pt x="1791267" y="501628"/>
                  </a:lnTo>
                  <a:lnTo>
                    <a:pt x="1811759" y="542076"/>
                  </a:lnTo>
                  <a:lnTo>
                    <a:pt x="1830201" y="583256"/>
                  </a:lnTo>
                  <a:lnTo>
                    <a:pt x="1846596" y="625092"/>
                  </a:lnTo>
                  <a:lnTo>
                    <a:pt x="1860942" y="667507"/>
                  </a:lnTo>
                  <a:lnTo>
                    <a:pt x="1873239" y="710423"/>
                  </a:lnTo>
                  <a:lnTo>
                    <a:pt x="1883487" y="753763"/>
                  </a:lnTo>
                  <a:lnTo>
                    <a:pt x="1891687" y="797451"/>
                  </a:lnTo>
                  <a:lnTo>
                    <a:pt x="1897839" y="841408"/>
                  </a:lnTo>
                  <a:lnTo>
                    <a:pt x="1901941" y="885558"/>
                  </a:lnTo>
                  <a:lnTo>
                    <a:pt x="1903995" y="929824"/>
                  </a:lnTo>
                  <a:lnTo>
                    <a:pt x="1904000" y="974175"/>
                  </a:lnTo>
                  <a:lnTo>
                    <a:pt x="1901955" y="1018395"/>
                  </a:lnTo>
                  <a:lnTo>
                    <a:pt x="1897862" y="1062545"/>
                  </a:lnTo>
                  <a:lnTo>
                    <a:pt x="1891719" y="1106502"/>
                  </a:lnTo>
                  <a:lnTo>
                    <a:pt x="1883527" y="1150190"/>
                  </a:lnTo>
                  <a:lnTo>
                    <a:pt x="1873285" y="1193530"/>
                  </a:lnTo>
                  <a:lnTo>
                    <a:pt x="1860994" y="1236446"/>
                  </a:lnTo>
                  <a:lnTo>
                    <a:pt x="1846653" y="1278861"/>
                  </a:lnTo>
                  <a:lnTo>
                    <a:pt x="1830262" y="1320697"/>
                  </a:lnTo>
                  <a:lnTo>
                    <a:pt x="1811820" y="1361877"/>
                  </a:lnTo>
                  <a:lnTo>
                    <a:pt x="1791329" y="1402325"/>
                  </a:lnTo>
                  <a:lnTo>
                    <a:pt x="1768786" y="1441962"/>
                  </a:lnTo>
                  <a:lnTo>
                    <a:pt x="1744193" y="1480713"/>
                  </a:lnTo>
                  <a:lnTo>
                    <a:pt x="1717548" y="1518499"/>
                  </a:lnTo>
                  <a:lnTo>
                    <a:pt x="1688852" y="1555244"/>
                  </a:lnTo>
                  <a:lnTo>
                    <a:pt x="1658103" y="1590870"/>
                  </a:lnTo>
                  <a:lnTo>
                    <a:pt x="1625301" y="1625301"/>
                  </a:lnTo>
                  <a:lnTo>
                    <a:pt x="951977" y="2298626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35950" y="5484888"/>
              <a:ext cx="1541145" cy="350520"/>
            </a:xfrm>
            <a:custGeom>
              <a:avLst/>
              <a:gdLst/>
              <a:ahLst/>
              <a:cxnLst/>
              <a:rect l="l" t="t" r="r" b="b"/>
              <a:pathLst>
                <a:path w="1541145" h="350520">
                  <a:moveTo>
                    <a:pt x="89585" y="332752"/>
                  </a:moveTo>
                  <a:lnTo>
                    <a:pt x="83718" y="304800"/>
                  </a:lnTo>
                  <a:lnTo>
                    <a:pt x="0" y="322376"/>
                  </a:lnTo>
                  <a:lnTo>
                    <a:pt x="5867" y="350342"/>
                  </a:lnTo>
                  <a:lnTo>
                    <a:pt x="89585" y="332752"/>
                  </a:lnTo>
                  <a:close/>
                </a:path>
                <a:path w="1541145" h="350520">
                  <a:moveTo>
                    <a:pt x="201218" y="309308"/>
                  </a:moveTo>
                  <a:lnTo>
                    <a:pt x="195338" y="281343"/>
                  </a:lnTo>
                  <a:lnTo>
                    <a:pt x="111620" y="298932"/>
                  </a:lnTo>
                  <a:lnTo>
                    <a:pt x="117500" y="326898"/>
                  </a:lnTo>
                  <a:lnTo>
                    <a:pt x="201218" y="309308"/>
                  </a:lnTo>
                  <a:close/>
                </a:path>
                <a:path w="1541145" h="350520">
                  <a:moveTo>
                    <a:pt x="312839" y="285864"/>
                  </a:moveTo>
                  <a:lnTo>
                    <a:pt x="306971" y="257898"/>
                  </a:lnTo>
                  <a:lnTo>
                    <a:pt x="223253" y="275488"/>
                  </a:lnTo>
                  <a:lnTo>
                    <a:pt x="229120" y="303453"/>
                  </a:lnTo>
                  <a:lnTo>
                    <a:pt x="312839" y="285864"/>
                  </a:lnTo>
                  <a:close/>
                </a:path>
                <a:path w="1541145" h="350520">
                  <a:moveTo>
                    <a:pt x="424459" y="262420"/>
                  </a:moveTo>
                  <a:lnTo>
                    <a:pt x="418592" y="234454"/>
                  </a:lnTo>
                  <a:lnTo>
                    <a:pt x="334873" y="252044"/>
                  </a:lnTo>
                  <a:lnTo>
                    <a:pt x="340741" y="280009"/>
                  </a:lnTo>
                  <a:lnTo>
                    <a:pt x="424459" y="262420"/>
                  </a:lnTo>
                  <a:close/>
                </a:path>
                <a:path w="1541145" h="350520">
                  <a:moveTo>
                    <a:pt x="536092" y="238975"/>
                  </a:moveTo>
                  <a:lnTo>
                    <a:pt x="530212" y="211010"/>
                  </a:lnTo>
                  <a:lnTo>
                    <a:pt x="446493" y="228600"/>
                  </a:lnTo>
                  <a:lnTo>
                    <a:pt x="452374" y="256552"/>
                  </a:lnTo>
                  <a:lnTo>
                    <a:pt x="536092" y="238975"/>
                  </a:lnTo>
                  <a:close/>
                </a:path>
                <a:path w="1541145" h="350520">
                  <a:moveTo>
                    <a:pt x="647712" y="215531"/>
                  </a:moveTo>
                  <a:lnTo>
                    <a:pt x="641845" y="187566"/>
                  </a:lnTo>
                  <a:lnTo>
                    <a:pt x="558126" y="205143"/>
                  </a:lnTo>
                  <a:lnTo>
                    <a:pt x="563994" y="233108"/>
                  </a:lnTo>
                  <a:lnTo>
                    <a:pt x="647712" y="215531"/>
                  </a:lnTo>
                  <a:close/>
                </a:path>
                <a:path w="1541145" h="350520">
                  <a:moveTo>
                    <a:pt x="759345" y="192087"/>
                  </a:moveTo>
                  <a:lnTo>
                    <a:pt x="753465" y="164122"/>
                  </a:lnTo>
                  <a:lnTo>
                    <a:pt x="669747" y="181698"/>
                  </a:lnTo>
                  <a:lnTo>
                    <a:pt x="675627" y="209664"/>
                  </a:lnTo>
                  <a:lnTo>
                    <a:pt x="759345" y="192087"/>
                  </a:lnTo>
                  <a:close/>
                </a:path>
                <a:path w="1541145" h="350520">
                  <a:moveTo>
                    <a:pt x="870966" y="168630"/>
                  </a:moveTo>
                  <a:lnTo>
                    <a:pt x="865098" y="140665"/>
                  </a:lnTo>
                  <a:lnTo>
                    <a:pt x="781367" y="158254"/>
                  </a:lnTo>
                  <a:lnTo>
                    <a:pt x="787247" y="186220"/>
                  </a:lnTo>
                  <a:lnTo>
                    <a:pt x="870966" y="168630"/>
                  </a:lnTo>
                  <a:close/>
                </a:path>
                <a:path w="1541145" h="350520">
                  <a:moveTo>
                    <a:pt x="982586" y="145186"/>
                  </a:moveTo>
                  <a:lnTo>
                    <a:pt x="976718" y="117221"/>
                  </a:lnTo>
                  <a:lnTo>
                    <a:pt x="893000" y="134810"/>
                  </a:lnTo>
                  <a:lnTo>
                    <a:pt x="898867" y="162775"/>
                  </a:lnTo>
                  <a:lnTo>
                    <a:pt x="982586" y="145186"/>
                  </a:lnTo>
                  <a:close/>
                </a:path>
                <a:path w="1541145" h="350520">
                  <a:moveTo>
                    <a:pt x="1094219" y="121742"/>
                  </a:moveTo>
                  <a:lnTo>
                    <a:pt x="1088339" y="93776"/>
                  </a:lnTo>
                  <a:lnTo>
                    <a:pt x="1004620" y="111366"/>
                  </a:lnTo>
                  <a:lnTo>
                    <a:pt x="1010500" y="139331"/>
                  </a:lnTo>
                  <a:lnTo>
                    <a:pt x="1094219" y="121742"/>
                  </a:lnTo>
                  <a:close/>
                </a:path>
                <a:path w="1541145" h="350520">
                  <a:moveTo>
                    <a:pt x="1205839" y="98298"/>
                  </a:moveTo>
                  <a:lnTo>
                    <a:pt x="1199972" y="70332"/>
                  </a:lnTo>
                  <a:lnTo>
                    <a:pt x="1116253" y="87922"/>
                  </a:lnTo>
                  <a:lnTo>
                    <a:pt x="1122121" y="115887"/>
                  </a:lnTo>
                  <a:lnTo>
                    <a:pt x="1205839" y="98298"/>
                  </a:lnTo>
                  <a:close/>
                </a:path>
                <a:path w="1541145" h="350520">
                  <a:moveTo>
                    <a:pt x="1317472" y="74853"/>
                  </a:moveTo>
                  <a:lnTo>
                    <a:pt x="1311592" y="46888"/>
                  </a:lnTo>
                  <a:lnTo>
                    <a:pt x="1227874" y="64465"/>
                  </a:lnTo>
                  <a:lnTo>
                    <a:pt x="1233754" y="92430"/>
                  </a:lnTo>
                  <a:lnTo>
                    <a:pt x="1317472" y="74853"/>
                  </a:lnTo>
                  <a:close/>
                </a:path>
                <a:path w="1541145" h="350520">
                  <a:moveTo>
                    <a:pt x="1429092" y="51409"/>
                  </a:moveTo>
                  <a:lnTo>
                    <a:pt x="1423212" y="23444"/>
                  </a:lnTo>
                  <a:lnTo>
                    <a:pt x="1339494" y="41021"/>
                  </a:lnTo>
                  <a:lnTo>
                    <a:pt x="1345374" y="68986"/>
                  </a:lnTo>
                  <a:lnTo>
                    <a:pt x="1429092" y="51409"/>
                  </a:lnTo>
                  <a:close/>
                </a:path>
                <a:path w="1541145" h="350520">
                  <a:moveTo>
                    <a:pt x="1540713" y="27965"/>
                  </a:moveTo>
                  <a:lnTo>
                    <a:pt x="1534845" y="0"/>
                  </a:lnTo>
                  <a:lnTo>
                    <a:pt x="1451127" y="17576"/>
                  </a:lnTo>
                  <a:lnTo>
                    <a:pt x="1456994" y="45542"/>
                  </a:lnTo>
                  <a:lnTo>
                    <a:pt x="1540713" y="27965"/>
                  </a:lnTo>
                  <a:close/>
                </a:path>
              </a:pathLst>
            </a:custGeom>
            <a:solidFill>
              <a:srgbClr val="3C5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527206" y="5064933"/>
              <a:ext cx="1904364" cy="2298700"/>
            </a:xfrm>
            <a:custGeom>
              <a:avLst/>
              <a:gdLst/>
              <a:ahLst/>
              <a:cxnLst/>
              <a:rect l="l" t="t" r="r" b="b"/>
              <a:pathLst>
                <a:path w="1904365" h="2298700">
                  <a:moveTo>
                    <a:pt x="278652" y="1625301"/>
                  </a:moveTo>
                  <a:lnTo>
                    <a:pt x="245879" y="1590881"/>
                  </a:lnTo>
                  <a:lnTo>
                    <a:pt x="215152" y="1555263"/>
                  </a:lnTo>
                  <a:lnTo>
                    <a:pt x="186472" y="1518526"/>
                  </a:lnTo>
                  <a:lnTo>
                    <a:pt x="159839" y="1480746"/>
                  </a:lnTo>
                  <a:lnTo>
                    <a:pt x="135253" y="1442002"/>
                  </a:lnTo>
                  <a:lnTo>
                    <a:pt x="112715" y="1402368"/>
                  </a:lnTo>
                  <a:lnTo>
                    <a:pt x="92225" y="1361924"/>
                  </a:lnTo>
                  <a:lnTo>
                    <a:pt x="73783" y="1320747"/>
                  </a:lnTo>
                  <a:lnTo>
                    <a:pt x="57389" y="1278912"/>
                  </a:lnTo>
                  <a:lnTo>
                    <a:pt x="43045" y="1236499"/>
                  </a:lnTo>
                  <a:lnTo>
                    <a:pt x="30748" y="1193583"/>
                  </a:lnTo>
                  <a:lnTo>
                    <a:pt x="20501" y="1150243"/>
                  </a:lnTo>
                  <a:lnTo>
                    <a:pt x="12303" y="1106554"/>
                  </a:lnTo>
                  <a:lnTo>
                    <a:pt x="6153" y="1062595"/>
                  </a:lnTo>
                  <a:lnTo>
                    <a:pt x="2053" y="1018443"/>
                  </a:lnTo>
                  <a:lnTo>
                    <a:pt x="2" y="974175"/>
                  </a:lnTo>
                  <a:lnTo>
                    <a:pt x="0" y="929824"/>
                  </a:lnTo>
                  <a:lnTo>
                    <a:pt x="2047" y="885599"/>
                  </a:lnTo>
                  <a:lnTo>
                    <a:pt x="6143" y="841445"/>
                  </a:lnTo>
                  <a:lnTo>
                    <a:pt x="12288" y="797484"/>
                  </a:lnTo>
                  <a:lnTo>
                    <a:pt x="20483" y="753793"/>
                  </a:lnTo>
                  <a:lnTo>
                    <a:pt x="30727" y="710449"/>
                  </a:lnTo>
                  <a:lnTo>
                    <a:pt x="43020" y="667530"/>
                  </a:lnTo>
                  <a:lnTo>
                    <a:pt x="57363" y="625112"/>
                  </a:lnTo>
                  <a:lnTo>
                    <a:pt x="73754" y="583272"/>
                  </a:lnTo>
                  <a:lnTo>
                    <a:pt x="92195" y="542088"/>
                  </a:lnTo>
                  <a:lnTo>
                    <a:pt x="112685" y="501638"/>
                  </a:lnTo>
                  <a:lnTo>
                    <a:pt x="135224" y="461998"/>
                  </a:lnTo>
                  <a:lnTo>
                    <a:pt x="159812" y="423245"/>
                  </a:lnTo>
                  <a:lnTo>
                    <a:pt x="186449" y="385457"/>
                  </a:lnTo>
                  <a:lnTo>
                    <a:pt x="215135" y="348710"/>
                  </a:lnTo>
                  <a:lnTo>
                    <a:pt x="245869" y="313083"/>
                  </a:lnTo>
                  <a:lnTo>
                    <a:pt x="278631" y="278675"/>
                  </a:lnTo>
                  <a:lnTo>
                    <a:pt x="313094" y="245860"/>
                  </a:lnTo>
                  <a:lnTo>
                    <a:pt x="348729" y="215120"/>
                  </a:lnTo>
                  <a:lnTo>
                    <a:pt x="385482" y="186432"/>
                  </a:lnTo>
                  <a:lnTo>
                    <a:pt x="423275" y="159793"/>
                  </a:lnTo>
                  <a:lnTo>
                    <a:pt x="462031" y="135206"/>
                  </a:lnTo>
                  <a:lnTo>
                    <a:pt x="501673" y="112668"/>
                  </a:lnTo>
                  <a:lnTo>
                    <a:pt x="542124" y="92180"/>
                  </a:lnTo>
                  <a:lnTo>
                    <a:pt x="583307" y="73741"/>
                  </a:lnTo>
                  <a:lnTo>
                    <a:pt x="625145" y="57352"/>
                  </a:lnTo>
                  <a:lnTo>
                    <a:pt x="667560" y="43012"/>
                  </a:lnTo>
                  <a:lnTo>
                    <a:pt x="710477" y="30721"/>
                  </a:lnTo>
                  <a:lnTo>
                    <a:pt x="753817" y="20479"/>
                  </a:lnTo>
                  <a:lnTo>
                    <a:pt x="797503" y="12286"/>
                  </a:lnTo>
                  <a:lnTo>
                    <a:pt x="841459" y="6142"/>
                  </a:lnTo>
                  <a:lnTo>
                    <a:pt x="885608" y="2046"/>
                  </a:lnTo>
                  <a:lnTo>
                    <a:pt x="929825" y="0"/>
                  </a:lnTo>
                  <a:lnTo>
                    <a:pt x="974173" y="2"/>
                  </a:lnTo>
                  <a:lnTo>
                    <a:pt x="1018436" y="2052"/>
                  </a:lnTo>
                  <a:lnTo>
                    <a:pt x="1062583" y="6151"/>
                  </a:lnTo>
                  <a:lnTo>
                    <a:pt x="1106537" y="12299"/>
                  </a:lnTo>
                  <a:lnTo>
                    <a:pt x="1150221" y="20496"/>
                  </a:lnTo>
                  <a:lnTo>
                    <a:pt x="1193558" y="30741"/>
                  </a:lnTo>
                  <a:lnTo>
                    <a:pt x="1236471" y="43035"/>
                  </a:lnTo>
                  <a:lnTo>
                    <a:pt x="1278882" y="57377"/>
                  </a:lnTo>
                  <a:lnTo>
                    <a:pt x="1320715" y="73768"/>
                  </a:lnTo>
                  <a:lnTo>
                    <a:pt x="1361892" y="92208"/>
                  </a:lnTo>
                  <a:lnTo>
                    <a:pt x="1402337" y="112696"/>
                  </a:lnTo>
                  <a:lnTo>
                    <a:pt x="1441972" y="135233"/>
                  </a:lnTo>
                  <a:lnTo>
                    <a:pt x="1480720" y="159819"/>
                  </a:lnTo>
                  <a:lnTo>
                    <a:pt x="1518505" y="186454"/>
                  </a:lnTo>
                  <a:lnTo>
                    <a:pt x="1555248" y="215138"/>
                  </a:lnTo>
                  <a:lnTo>
                    <a:pt x="1590875" y="245872"/>
                  </a:lnTo>
                  <a:lnTo>
                    <a:pt x="1625255" y="278607"/>
                  </a:lnTo>
                  <a:lnTo>
                    <a:pt x="1658086" y="313084"/>
                  </a:lnTo>
                  <a:lnTo>
                    <a:pt x="1688821" y="348711"/>
                  </a:lnTo>
                  <a:lnTo>
                    <a:pt x="1717507" y="385457"/>
                  </a:lnTo>
                  <a:lnTo>
                    <a:pt x="1744144" y="423245"/>
                  </a:lnTo>
                  <a:lnTo>
                    <a:pt x="1768733" y="461997"/>
                  </a:lnTo>
                  <a:lnTo>
                    <a:pt x="1791274" y="501638"/>
                  </a:lnTo>
                  <a:lnTo>
                    <a:pt x="1811766" y="542088"/>
                  </a:lnTo>
                  <a:lnTo>
                    <a:pt x="1830209" y="583271"/>
                  </a:lnTo>
                  <a:lnTo>
                    <a:pt x="1846603" y="625111"/>
                  </a:lnTo>
                  <a:lnTo>
                    <a:pt x="1860949" y="667529"/>
                  </a:lnTo>
                  <a:lnTo>
                    <a:pt x="1873246" y="710448"/>
                  </a:lnTo>
                  <a:lnTo>
                    <a:pt x="1883494" y="753792"/>
                  </a:lnTo>
                  <a:lnTo>
                    <a:pt x="1891693" y="797483"/>
                  </a:lnTo>
                  <a:lnTo>
                    <a:pt x="1897843" y="841443"/>
                  </a:lnTo>
                  <a:lnTo>
                    <a:pt x="1901944" y="885597"/>
                  </a:lnTo>
                  <a:lnTo>
                    <a:pt x="1903996" y="929866"/>
                  </a:lnTo>
                  <a:lnTo>
                    <a:pt x="1904001" y="974175"/>
                  </a:lnTo>
                  <a:lnTo>
                    <a:pt x="1901952" y="1018441"/>
                  </a:lnTo>
                  <a:lnTo>
                    <a:pt x="1897856" y="1062593"/>
                  </a:lnTo>
                  <a:lnTo>
                    <a:pt x="1891711" y="1106552"/>
                  </a:lnTo>
                  <a:lnTo>
                    <a:pt x="1883516" y="1150241"/>
                  </a:lnTo>
                  <a:lnTo>
                    <a:pt x="1873272" y="1193581"/>
                  </a:lnTo>
                  <a:lnTo>
                    <a:pt x="1860978" y="1236497"/>
                  </a:lnTo>
                  <a:lnTo>
                    <a:pt x="1846634" y="1278911"/>
                  </a:lnTo>
                  <a:lnTo>
                    <a:pt x="1830241" y="1320745"/>
                  </a:lnTo>
                  <a:lnTo>
                    <a:pt x="1811799" y="1361923"/>
                  </a:lnTo>
                  <a:lnTo>
                    <a:pt x="1791306" y="1402367"/>
                  </a:lnTo>
                  <a:lnTo>
                    <a:pt x="1768764" y="1442000"/>
                  </a:lnTo>
                  <a:lnTo>
                    <a:pt x="1744171" y="1480745"/>
                  </a:lnTo>
                  <a:lnTo>
                    <a:pt x="1717529" y="1518525"/>
                  </a:lnTo>
                  <a:lnTo>
                    <a:pt x="1688837" y="1555263"/>
                  </a:lnTo>
                  <a:lnTo>
                    <a:pt x="1658094" y="1590881"/>
                  </a:lnTo>
                  <a:lnTo>
                    <a:pt x="1625323" y="1625279"/>
                  </a:lnTo>
                  <a:lnTo>
                    <a:pt x="951978" y="2298626"/>
                  </a:lnTo>
                  <a:lnTo>
                    <a:pt x="278652" y="1625301"/>
                  </a:lnTo>
                  <a:close/>
                </a:path>
              </a:pathLst>
            </a:custGeom>
            <a:solidFill>
              <a:srgbClr val="C1D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90972" y="3927657"/>
              <a:ext cx="1904364" cy="2298700"/>
            </a:xfrm>
            <a:custGeom>
              <a:avLst/>
              <a:gdLst/>
              <a:ahLst/>
              <a:cxnLst/>
              <a:rect l="l" t="t" r="r" b="b"/>
              <a:pathLst>
                <a:path w="1904365" h="2298700">
                  <a:moveTo>
                    <a:pt x="1625347" y="673324"/>
                  </a:moveTo>
                  <a:lnTo>
                    <a:pt x="1658120" y="707744"/>
                  </a:lnTo>
                  <a:lnTo>
                    <a:pt x="1688847" y="743362"/>
                  </a:lnTo>
                  <a:lnTo>
                    <a:pt x="1717527" y="780099"/>
                  </a:lnTo>
                  <a:lnTo>
                    <a:pt x="1744161" y="817879"/>
                  </a:lnTo>
                  <a:lnTo>
                    <a:pt x="1768747" y="856624"/>
                  </a:lnTo>
                  <a:lnTo>
                    <a:pt x="1791285" y="896257"/>
                  </a:lnTo>
                  <a:lnTo>
                    <a:pt x="1811775" y="936701"/>
                  </a:lnTo>
                  <a:lnTo>
                    <a:pt x="1830217" y="977879"/>
                  </a:lnTo>
                  <a:lnTo>
                    <a:pt x="1846610" y="1019713"/>
                  </a:lnTo>
                  <a:lnTo>
                    <a:pt x="1860955" y="1062126"/>
                  </a:lnTo>
                  <a:lnTo>
                    <a:pt x="1873251" y="1105042"/>
                  </a:lnTo>
                  <a:lnTo>
                    <a:pt x="1883498" y="1148383"/>
                  </a:lnTo>
                  <a:lnTo>
                    <a:pt x="1891697" y="1192071"/>
                  </a:lnTo>
                  <a:lnTo>
                    <a:pt x="1897846" y="1236030"/>
                  </a:lnTo>
                  <a:lnTo>
                    <a:pt x="1901946" y="1280182"/>
                  </a:lnTo>
                  <a:lnTo>
                    <a:pt x="1903998" y="1324450"/>
                  </a:lnTo>
                  <a:lnTo>
                    <a:pt x="1904000" y="1368801"/>
                  </a:lnTo>
                  <a:lnTo>
                    <a:pt x="1901953" y="1413027"/>
                  </a:lnTo>
                  <a:lnTo>
                    <a:pt x="1897856" y="1457180"/>
                  </a:lnTo>
                  <a:lnTo>
                    <a:pt x="1891711" y="1501141"/>
                  </a:lnTo>
                  <a:lnTo>
                    <a:pt x="1883516" y="1544832"/>
                  </a:lnTo>
                  <a:lnTo>
                    <a:pt x="1873272" y="1588176"/>
                  </a:lnTo>
                  <a:lnTo>
                    <a:pt x="1860979" y="1631095"/>
                  </a:lnTo>
                  <a:lnTo>
                    <a:pt x="1846637" y="1673513"/>
                  </a:lnTo>
                  <a:lnTo>
                    <a:pt x="1830245" y="1715353"/>
                  </a:lnTo>
                  <a:lnTo>
                    <a:pt x="1811804" y="1756537"/>
                  </a:lnTo>
                  <a:lnTo>
                    <a:pt x="1791314" y="1796987"/>
                  </a:lnTo>
                  <a:lnTo>
                    <a:pt x="1768775" y="1836627"/>
                  </a:lnTo>
                  <a:lnTo>
                    <a:pt x="1744187" y="1875380"/>
                  </a:lnTo>
                  <a:lnTo>
                    <a:pt x="1717550" y="1913168"/>
                  </a:lnTo>
                  <a:lnTo>
                    <a:pt x="1688864" y="1949915"/>
                  </a:lnTo>
                  <a:lnTo>
                    <a:pt x="1658130" y="1985542"/>
                  </a:lnTo>
                  <a:lnTo>
                    <a:pt x="1625364" y="2019955"/>
                  </a:lnTo>
                  <a:lnTo>
                    <a:pt x="1590906" y="2052764"/>
                  </a:lnTo>
                  <a:lnTo>
                    <a:pt x="1555271" y="2083504"/>
                  </a:lnTo>
                  <a:lnTo>
                    <a:pt x="1518518" y="2112193"/>
                  </a:lnTo>
                  <a:lnTo>
                    <a:pt x="1480726" y="2138831"/>
                  </a:lnTo>
                  <a:lnTo>
                    <a:pt x="1441969" y="2163419"/>
                  </a:lnTo>
                  <a:lnTo>
                    <a:pt x="1402327" y="2185957"/>
                  </a:lnTo>
                  <a:lnTo>
                    <a:pt x="1361876" y="2206445"/>
                  </a:lnTo>
                  <a:lnTo>
                    <a:pt x="1320693" y="2224884"/>
                  </a:lnTo>
                  <a:lnTo>
                    <a:pt x="1278855" y="2241273"/>
                  </a:lnTo>
                  <a:lnTo>
                    <a:pt x="1236440" y="2255613"/>
                  </a:lnTo>
                  <a:lnTo>
                    <a:pt x="1193523" y="2267904"/>
                  </a:lnTo>
                  <a:lnTo>
                    <a:pt x="1150183" y="2278146"/>
                  </a:lnTo>
                  <a:lnTo>
                    <a:pt x="1106497" y="2286339"/>
                  </a:lnTo>
                  <a:lnTo>
                    <a:pt x="1062541" y="2292483"/>
                  </a:lnTo>
                  <a:lnTo>
                    <a:pt x="1018392" y="2296579"/>
                  </a:lnTo>
                  <a:lnTo>
                    <a:pt x="974175" y="2298625"/>
                  </a:lnTo>
                  <a:lnTo>
                    <a:pt x="929827" y="2298623"/>
                  </a:lnTo>
                  <a:lnTo>
                    <a:pt x="885564" y="2296573"/>
                  </a:lnTo>
                  <a:lnTo>
                    <a:pt x="841417" y="2292474"/>
                  </a:lnTo>
                  <a:lnTo>
                    <a:pt x="797463" y="2286326"/>
                  </a:lnTo>
                  <a:lnTo>
                    <a:pt x="753779" y="2278129"/>
                  </a:lnTo>
                  <a:lnTo>
                    <a:pt x="710442" y="2267884"/>
                  </a:lnTo>
                  <a:lnTo>
                    <a:pt x="667530" y="2255591"/>
                  </a:lnTo>
                  <a:lnTo>
                    <a:pt x="625119" y="2241248"/>
                  </a:lnTo>
                  <a:lnTo>
                    <a:pt x="583286" y="2224857"/>
                  </a:lnTo>
                  <a:lnTo>
                    <a:pt x="542109" y="2206418"/>
                  </a:lnTo>
                  <a:lnTo>
                    <a:pt x="501664" y="2185930"/>
                  </a:lnTo>
                  <a:lnTo>
                    <a:pt x="462030" y="2163393"/>
                  </a:lnTo>
                  <a:lnTo>
                    <a:pt x="423281" y="2138807"/>
                  </a:lnTo>
                  <a:lnTo>
                    <a:pt x="385497" y="2112172"/>
                  </a:lnTo>
                  <a:lnTo>
                    <a:pt x="348754" y="2083488"/>
                  </a:lnTo>
                  <a:lnTo>
                    <a:pt x="313128" y="2052755"/>
                  </a:lnTo>
                  <a:lnTo>
                    <a:pt x="278699" y="2019974"/>
                  </a:lnTo>
                  <a:lnTo>
                    <a:pt x="245915" y="1985542"/>
                  </a:lnTo>
                  <a:lnTo>
                    <a:pt x="215181" y="1949915"/>
                  </a:lnTo>
                  <a:lnTo>
                    <a:pt x="186495" y="1913169"/>
                  </a:lnTo>
                  <a:lnTo>
                    <a:pt x="159857" y="1875381"/>
                  </a:lnTo>
                  <a:lnTo>
                    <a:pt x="135268" y="1836628"/>
                  </a:lnTo>
                  <a:lnTo>
                    <a:pt x="112727" y="1796988"/>
                  </a:lnTo>
                  <a:lnTo>
                    <a:pt x="92235" y="1756538"/>
                  </a:lnTo>
                  <a:lnTo>
                    <a:pt x="73792" y="1715354"/>
                  </a:lnTo>
                  <a:lnTo>
                    <a:pt x="57397" y="1673515"/>
                  </a:lnTo>
                  <a:lnTo>
                    <a:pt x="43051" y="1631097"/>
                  </a:lnTo>
                  <a:lnTo>
                    <a:pt x="30754" y="1588177"/>
                  </a:lnTo>
                  <a:lnTo>
                    <a:pt x="20506" y="1544834"/>
                  </a:lnTo>
                  <a:lnTo>
                    <a:pt x="12307" y="1501143"/>
                  </a:lnTo>
                  <a:lnTo>
                    <a:pt x="6157" y="1457182"/>
                  </a:lnTo>
                  <a:lnTo>
                    <a:pt x="2056" y="1413028"/>
                  </a:lnTo>
                  <a:lnTo>
                    <a:pt x="4" y="1368759"/>
                  </a:lnTo>
                  <a:lnTo>
                    <a:pt x="0" y="1324450"/>
                  </a:lnTo>
                  <a:lnTo>
                    <a:pt x="2048" y="1280184"/>
                  </a:lnTo>
                  <a:lnTo>
                    <a:pt x="6144" y="1236032"/>
                  </a:lnTo>
                  <a:lnTo>
                    <a:pt x="12289" y="1192073"/>
                  </a:lnTo>
                  <a:lnTo>
                    <a:pt x="20484" y="1148385"/>
                  </a:lnTo>
                  <a:lnTo>
                    <a:pt x="30728" y="1105044"/>
                  </a:lnTo>
                  <a:lnTo>
                    <a:pt x="43022" y="1062128"/>
                  </a:lnTo>
                  <a:lnTo>
                    <a:pt x="57366" y="1019715"/>
                  </a:lnTo>
                  <a:lnTo>
                    <a:pt x="73759" y="977880"/>
                  </a:lnTo>
                  <a:lnTo>
                    <a:pt x="92202" y="936703"/>
                  </a:lnTo>
                  <a:lnTo>
                    <a:pt x="112694" y="896258"/>
                  </a:lnTo>
                  <a:lnTo>
                    <a:pt x="135237" y="856625"/>
                  </a:lnTo>
                  <a:lnTo>
                    <a:pt x="159829" y="817880"/>
                  </a:lnTo>
                  <a:lnTo>
                    <a:pt x="186471" y="780100"/>
                  </a:lnTo>
                  <a:lnTo>
                    <a:pt x="215163" y="743363"/>
                  </a:lnTo>
                  <a:lnTo>
                    <a:pt x="245906" y="707745"/>
                  </a:lnTo>
                  <a:lnTo>
                    <a:pt x="278681" y="673342"/>
                  </a:lnTo>
                  <a:lnTo>
                    <a:pt x="952023" y="0"/>
                  </a:lnTo>
                  <a:lnTo>
                    <a:pt x="1625347" y="673324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98698" y="5456059"/>
              <a:ext cx="3625850" cy="374015"/>
            </a:xfrm>
            <a:custGeom>
              <a:avLst/>
              <a:gdLst/>
              <a:ahLst/>
              <a:cxnLst/>
              <a:rect l="l" t="t" r="r" b="b"/>
              <a:pathLst>
                <a:path w="3625850" h="374014">
                  <a:moveTo>
                    <a:pt x="89598" y="33337"/>
                  </a:moveTo>
                  <a:lnTo>
                    <a:pt x="83718" y="5372"/>
                  </a:lnTo>
                  <a:lnTo>
                    <a:pt x="0" y="22961"/>
                  </a:lnTo>
                  <a:lnTo>
                    <a:pt x="5880" y="50927"/>
                  </a:lnTo>
                  <a:lnTo>
                    <a:pt x="89598" y="33337"/>
                  </a:lnTo>
                  <a:close/>
                </a:path>
                <a:path w="3625850" h="374014">
                  <a:moveTo>
                    <a:pt x="2063013" y="17589"/>
                  </a:moveTo>
                  <a:lnTo>
                    <a:pt x="1979282" y="0"/>
                  </a:lnTo>
                  <a:lnTo>
                    <a:pt x="1973414" y="27965"/>
                  </a:lnTo>
                  <a:lnTo>
                    <a:pt x="2057133" y="45554"/>
                  </a:lnTo>
                  <a:lnTo>
                    <a:pt x="2063013" y="17589"/>
                  </a:lnTo>
                  <a:close/>
                </a:path>
                <a:path w="3625850" h="374014">
                  <a:moveTo>
                    <a:pt x="2174633" y="41033"/>
                  </a:moveTo>
                  <a:lnTo>
                    <a:pt x="2090915" y="23444"/>
                  </a:lnTo>
                  <a:lnTo>
                    <a:pt x="2085035" y="51409"/>
                  </a:lnTo>
                  <a:lnTo>
                    <a:pt x="2168753" y="68999"/>
                  </a:lnTo>
                  <a:lnTo>
                    <a:pt x="2174633" y="41033"/>
                  </a:lnTo>
                  <a:close/>
                </a:path>
                <a:path w="3625850" h="374014">
                  <a:moveTo>
                    <a:pt x="2286254" y="64477"/>
                  </a:moveTo>
                  <a:lnTo>
                    <a:pt x="2202535" y="46901"/>
                  </a:lnTo>
                  <a:lnTo>
                    <a:pt x="2196668" y="74853"/>
                  </a:lnTo>
                  <a:lnTo>
                    <a:pt x="2280386" y="92443"/>
                  </a:lnTo>
                  <a:lnTo>
                    <a:pt x="2286254" y="64477"/>
                  </a:lnTo>
                  <a:close/>
                </a:path>
                <a:path w="3625850" h="374014">
                  <a:moveTo>
                    <a:pt x="2397887" y="87922"/>
                  </a:moveTo>
                  <a:lnTo>
                    <a:pt x="2314168" y="70345"/>
                  </a:lnTo>
                  <a:lnTo>
                    <a:pt x="2308288" y="98310"/>
                  </a:lnTo>
                  <a:lnTo>
                    <a:pt x="2392007" y="115887"/>
                  </a:lnTo>
                  <a:lnTo>
                    <a:pt x="2397887" y="87922"/>
                  </a:lnTo>
                  <a:close/>
                </a:path>
                <a:path w="3625850" h="374014">
                  <a:moveTo>
                    <a:pt x="2509507" y="111366"/>
                  </a:moveTo>
                  <a:lnTo>
                    <a:pt x="2425789" y="93789"/>
                  </a:lnTo>
                  <a:lnTo>
                    <a:pt x="2419921" y="121754"/>
                  </a:lnTo>
                  <a:lnTo>
                    <a:pt x="2503640" y="139331"/>
                  </a:lnTo>
                  <a:lnTo>
                    <a:pt x="2509507" y="111366"/>
                  </a:lnTo>
                  <a:close/>
                </a:path>
                <a:path w="3625850" h="374014">
                  <a:moveTo>
                    <a:pt x="2621127" y="134823"/>
                  </a:moveTo>
                  <a:lnTo>
                    <a:pt x="2537409" y="117233"/>
                  </a:lnTo>
                  <a:lnTo>
                    <a:pt x="2531541" y="145199"/>
                  </a:lnTo>
                  <a:lnTo>
                    <a:pt x="2615260" y="162788"/>
                  </a:lnTo>
                  <a:lnTo>
                    <a:pt x="2621127" y="134823"/>
                  </a:lnTo>
                  <a:close/>
                </a:path>
                <a:path w="3625850" h="374014">
                  <a:moveTo>
                    <a:pt x="2732760" y="158267"/>
                  </a:moveTo>
                  <a:lnTo>
                    <a:pt x="2649042" y="140677"/>
                  </a:lnTo>
                  <a:lnTo>
                    <a:pt x="2643162" y="168643"/>
                  </a:lnTo>
                  <a:lnTo>
                    <a:pt x="2726880" y="186232"/>
                  </a:lnTo>
                  <a:lnTo>
                    <a:pt x="2732760" y="158267"/>
                  </a:lnTo>
                  <a:close/>
                </a:path>
                <a:path w="3625850" h="374014">
                  <a:moveTo>
                    <a:pt x="2844381" y="181711"/>
                  </a:moveTo>
                  <a:lnTo>
                    <a:pt x="2760662" y="164122"/>
                  </a:lnTo>
                  <a:lnTo>
                    <a:pt x="2754795" y="192087"/>
                  </a:lnTo>
                  <a:lnTo>
                    <a:pt x="2838513" y="209677"/>
                  </a:lnTo>
                  <a:lnTo>
                    <a:pt x="2844381" y="181711"/>
                  </a:lnTo>
                  <a:close/>
                </a:path>
                <a:path w="3625850" h="374014">
                  <a:moveTo>
                    <a:pt x="2956014" y="205155"/>
                  </a:moveTo>
                  <a:lnTo>
                    <a:pt x="2872295" y="187566"/>
                  </a:lnTo>
                  <a:lnTo>
                    <a:pt x="2866415" y="215531"/>
                  </a:lnTo>
                  <a:lnTo>
                    <a:pt x="2950133" y="233121"/>
                  </a:lnTo>
                  <a:lnTo>
                    <a:pt x="2956014" y="205155"/>
                  </a:lnTo>
                  <a:close/>
                </a:path>
                <a:path w="3625850" h="374014">
                  <a:moveTo>
                    <a:pt x="3067634" y="228600"/>
                  </a:moveTo>
                  <a:lnTo>
                    <a:pt x="2983915" y="211023"/>
                  </a:lnTo>
                  <a:lnTo>
                    <a:pt x="2978035" y="238988"/>
                  </a:lnTo>
                  <a:lnTo>
                    <a:pt x="3061766" y="256565"/>
                  </a:lnTo>
                  <a:lnTo>
                    <a:pt x="3067634" y="228600"/>
                  </a:lnTo>
                  <a:close/>
                </a:path>
                <a:path w="3625850" h="374014">
                  <a:moveTo>
                    <a:pt x="3179254" y="252044"/>
                  </a:moveTo>
                  <a:lnTo>
                    <a:pt x="3095536" y="234467"/>
                  </a:lnTo>
                  <a:lnTo>
                    <a:pt x="3089668" y="262432"/>
                  </a:lnTo>
                  <a:lnTo>
                    <a:pt x="3173387" y="280009"/>
                  </a:lnTo>
                  <a:lnTo>
                    <a:pt x="3179254" y="252044"/>
                  </a:lnTo>
                  <a:close/>
                </a:path>
                <a:path w="3625850" h="374014">
                  <a:moveTo>
                    <a:pt x="3290887" y="275501"/>
                  </a:moveTo>
                  <a:lnTo>
                    <a:pt x="3207169" y="257911"/>
                  </a:lnTo>
                  <a:lnTo>
                    <a:pt x="3201289" y="285877"/>
                  </a:lnTo>
                  <a:lnTo>
                    <a:pt x="3285007" y="303453"/>
                  </a:lnTo>
                  <a:lnTo>
                    <a:pt x="3290887" y="275501"/>
                  </a:lnTo>
                  <a:close/>
                </a:path>
                <a:path w="3625850" h="374014">
                  <a:moveTo>
                    <a:pt x="3402507" y="298945"/>
                  </a:moveTo>
                  <a:lnTo>
                    <a:pt x="3318789" y="281355"/>
                  </a:lnTo>
                  <a:lnTo>
                    <a:pt x="3312922" y="309321"/>
                  </a:lnTo>
                  <a:lnTo>
                    <a:pt x="3396640" y="326910"/>
                  </a:lnTo>
                  <a:lnTo>
                    <a:pt x="3402507" y="298945"/>
                  </a:lnTo>
                  <a:close/>
                </a:path>
                <a:path w="3625850" h="374014">
                  <a:moveTo>
                    <a:pt x="3514140" y="322389"/>
                  </a:moveTo>
                  <a:lnTo>
                    <a:pt x="3430422" y="304800"/>
                  </a:lnTo>
                  <a:lnTo>
                    <a:pt x="3424542" y="332765"/>
                  </a:lnTo>
                  <a:lnTo>
                    <a:pt x="3508260" y="350354"/>
                  </a:lnTo>
                  <a:lnTo>
                    <a:pt x="3514140" y="322389"/>
                  </a:lnTo>
                  <a:close/>
                </a:path>
                <a:path w="3625850" h="374014">
                  <a:moveTo>
                    <a:pt x="3625761" y="345833"/>
                  </a:moveTo>
                  <a:lnTo>
                    <a:pt x="3542042" y="328244"/>
                  </a:lnTo>
                  <a:lnTo>
                    <a:pt x="3536162" y="356209"/>
                  </a:lnTo>
                  <a:lnTo>
                    <a:pt x="3619881" y="373799"/>
                  </a:lnTo>
                  <a:lnTo>
                    <a:pt x="3625761" y="345833"/>
                  </a:lnTo>
                  <a:close/>
                </a:path>
              </a:pathLst>
            </a:custGeom>
            <a:solidFill>
              <a:srgbClr val="3C5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24181" y="4570418"/>
              <a:ext cx="545465" cy="1144270"/>
            </a:xfrm>
            <a:custGeom>
              <a:avLst/>
              <a:gdLst/>
              <a:ahLst/>
              <a:cxnLst/>
              <a:rect l="l" t="t" r="r" b="b"/>
              <a:pathLst>
                <a:path w="545464" h="1144270">
                  <a:moveTo>
                    <a:pt x="544885" y="1144042"/>
                  </a:moveTo>
                  <a:lnTo>
                    <a:pt x="0" y="1144042"/>
                  </a:lnTo>
                  <a:lnTo>
                    <a:pt x="0" y="100876"/>
                  </a:lnTo>
                  <a:lnTo>
                    <a:pt x="7939" y="61610"/>
                  </a:lnTo>
                  <a:lnTo>
                    <a:pt x="29591" y="29545"/>
                  </a:lnTo>
                  <a:lnTo>
                    <a:pt x="61706" y="7927"/>
                  </a:lnTo>
                  <a:lnTo>
                    <a:pt x="101033" y="0"/>
                  </a:lnTo>
                  <a:lnTo>
                    <a:pt x="443851" y="0"/>
                  </a:lnTo>
                  <a:lnTo>
                    <a:pt x="483178" y="7927"/>
                  </a:lnTo>
                  <a:lnTo>
                    <a:pt x="515293" y="29545"/>
                  </a:lnTo>
                  <a:lnTo>
                    <a:pt x="536945" y="61610"/>
                  </a:lnTo>
                  <a:lnTo>
                    <a:pt x="544885" y="100876"/>
                  </a:lnTo>
                  <a:lnTo>
                    <a:pt x="544885" y="1144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22805" y="4570418"/>
              <a:ext cx="545465" cy="1144270"/>
            </a:xfrm>
            <a:custGeom>
              <a:avLst/>
              <a:gdLst/>
              <a:ahLst/>
              <a:cxnLst/>
              <a:rect l="l" t="t" r="r" b="b"/>
              <a:pathLst>
                <a:path w="545464" h="1144270">
                  <a:moveTo>
                    <a:pt x="544908" y="1144042"/>
                  </a:moveTo>
                  <a:lnTo>
                    <a:pt x="544908" y="100876"/>
                  </a:lnTo>
                  <a:lnTo>
                    <a:pt x="536968" y="61610"/>
                  </a:lnTo>
                  <a:lnTo>
                    <a:pt x="515316" y="29545"/>
                  </a:lnTo>
                  <a:lnTo>
                    <a:pt x="483202" y="7927"/>
                  </a:lnTo>
                  <a:lnTo>
                    <a:pt x="443874" y="0"/>
                  </a:lnTo>
                  <a:lnTo>
                    <a:pt x="101033" y="0"/>
                  </a:lnTo>
                  <a:lnTo>
                    <a:pt x="61706" y="7927"/>
                  </a:lnTo>
                  <a:lnTo>
                    <a:pt x="29591" y="29545"/>
                  </a:lnTo>
                  <a:lnTo>
                    <a:pt x="7939" y="61610"/>
                  </a:lnTo>
                  <a:lnTo>
                    <a:pt x="0" y="100876"/>
                  </a:lnTo>
                  <a:lnTo>
                    <a:pt x="0" y="1144042"/>
                  </a:lnTo>
                  <a:lnTo>
                    <a:pt x="544908" y="1144042"/>
                  </a:lnTo>
                  <a:close/>
                </a:path>
                <a:path w="545464" h="1144270">
                  <a:moveTo>
                    <a:pt x="0" y="253023"/>
                  </a:moveTo>
                  <a:lnTo>
                    <a:pt x="126778" y="253023"/>
                  </a:lnTo>
                </a:path>
                <a:path w="545464" h="1144270">
                  <a:moveTo>
                    <a:pt x="0" y="412528"/>
                  </a:moveTo>
                  <a:lnTo>
                    <a:pt x="126778" y="412528"/>
                  </a:lnTo>
                </a:path>
                <a:path w="545464" h="1144270">
                  <a:moveTo>
                    <a:pt x="0" y="572032"/>
                  </a:moveTo>
                  <a:lnTo>
                    <a:pt x="126778" y="572032"/>
                  </a:lnTo>
                </a:path>
                <a:path w="545464" h="1144270">
                  <a:moveTo>
                    <a:pt x="0" y="731537"/>
                  </a:moveTo>
                  <a:lnTo>
                    <a:pt x="126778" y="731537"/>
                  </a:lnTo>
                </a:path>
                <a:path w="545464" h="1144270">
                  <a:moveTo>
                    <a:pt x="0" y="891042"/>
                  </a:moveTo>
                  <a:lnTo>
                    <a:pt x="247022" y="891042"/>
                  </a:lnTo>
                </a:path>
              </a:pathLst>
            </a:custGeom>
            <a:ln w="65203">
              <a:solidFill>
                <a:srgbClr val="28203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756" y="4643875"/>
              <a:ext cx="182620" cy="1824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512" y="5447532"/>
              <a:ext cx="1238249" cy="11429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1485" y="4825993"/>
              <a:ext cx="1419224" cy="8953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0292" y="5500923"/>
              <a:ext cx="1038224" cy="10286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883701" y="3049754"/>
            <a:ext cx="24193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20" b="1">
                <a:solidFill>
                  <a:srgbClr val="043B04"/>
                </a:solidFill>
                <a:latin typeface="Trebuchet MS"/>
                <a:cs typeface="Trebuchet MS"/>
              </a:rPr>
              <a:t>Consulting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pc="20"/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35" y="2851182"/>
            <a:ext cx="405892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27985" algn="l"/>
              </a:tabLst>
            </a:pPr>
            <a:r>
              <a:rPr dirty="0" sz="8800" spc="-15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8800" spc="-155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800" spc="-24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8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6779" y="1260399"/>
            <a:ext cx="4827905" cy="1229360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1074420">
              <a:lnSpc>
                <a:spcPct val="100000"/>
              </a:lnSpc>
              <a:spcBef>
                <a:spcPts val="2045"/>
              </a:spcBef>
            </a:pPr>
            <a:r>
              <a:rPr dirty="0" sz="2800" spc="30" b="1">
                <a:solidFill>
                  <a:srgbClr val="2B91D5"/>
                </a:solidFill>
                <a:latin typeface="Tahoma"/>
                <a:cs typeface="Tahoma"/>
              </a:rPr>
              <a:t>STRENGTHS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  <a:tabLst>
                <a:tab pos="1411605" algn="l"/>
                <a:tab pos="1811655" algn="l"/>
                <a:tab pos="2915920" algn="l"/>
                <a:tab pos="3629660" algn="l"/>
              </a:tabLst>
            </a:pP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Capacité	</a:t>
            </a:r>
            <a:r>
              <a:rPr dirty="0" sz="2200" spc="10">
                <a:solidFill>
                  <a:srgbClr val="181818"/>
                </a:solidFill>
                <a:latin typeface="Tahoma"/>
                <a:cs typeface="Tahoma"/>
              </a:rPr>
              <a:t>à	</a:t>
            </a:r>
            <a:r>
              <a:rPr dirty="0" sz="2200" spc="35">
                <a:solidFill>
                  <a:srgbClr val="181818"/>
                </a:solidFill>
                <a:latin typeface="Tahoma"/>
                <a:cs typeface="Tahoma"/>
              </a:rPr>
              <a:t>fournir	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	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réponses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693" y="2297031"/>
            <a:ext cx="85725" cy="85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6779" y="2464030"/>
            <a:ext cx="4831080" cy="236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795">
              <a:lnSpc>
                <a:spcPct val="116500"/>
              </a:lnSpc>
              <a:spcBef>
                <a:spcPts val="100"/>
              </a:spcBef>
              <a:tabLst>
                <a:tab pos="1934845" algn="l"/>
                <a:tab pos="2458085" algn="l"/>
                <a:tab pos="3197860" algn="l"/>
              </a:tabLst>
            </a:pP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ée</a:t>
            </a:r>
            <a:r>
              <a:rPr dirty="0" sz="2200" spc="25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dirty="0" sz="2200" spc="-5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65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dirty="0" sz="2200" spc="25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-35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-4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m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20">
                <a:solidFill>
                  <a:srgbClr val="181818"/>
                </a:solidFill>
                <a:latin typeface="Tahoma"/>
                <a:cs typeface="Tahoma"/>
              </a:rPr>
              <a:t>s 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juridiques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181818"/>
                </a:solidFill>
                <a:latin typeface="Tahoma"/>
                <a:cs typeface="Tahoma"/>
              </a:rPr>
              <a:t>base.</a:t>
            </a:r>
            <a:endParaRPr sz="2200">
              <a:latin typeface="Tahoma"/>
              <a:cs typeface="Tahoma"/>
            </a:endParaRPr>
          </a:p>
          <a:p>
            <a:pPr marL="12700" marR="6985">
              <a:lnSpc>
                <a:spcPct val="116500"/>
              </a:lnSpc>
            </a:pP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Réduction</a:t>
            </a:r>
            <a:r>
              <a:rPr dirty="0" sz="22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</a:t>
            </a:r>
            <a:r>
              <a:rPr dirty="0" sz="22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coûts</a:t>
            </a:r>
            <a:r>
              <a:rPr dirty="0" sz="22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par</a:t>
            </a:r>
            <a:r>
              <a:rPr dirty="0" sz="22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rapport</a:t>
            </a:r>
            <a:r>
              <a:rPr dirty="0" sz="2200" spc="-10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181818"/>
                </a:solidFill>
                <a:latin typeface="Tahoma"/>
                <a:cs typeface="Tahoma"/>
              </a:rPr>
              <a:t>à</a:t>
            </a:r>
            <a:r>
              <a:rPr dirty="0" sz="2200" spc="-10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un </a:t>
            </a:r>
            <a:r>
              <a:rPr dirty="0" sz="2200" spc="-6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conseiller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juridique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traditionnel.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  <a:tabLst>
                <a:tab pos="1823720" algn="l"/>
                <a:tab pos="2625725" algn="l"/>
                <a:tab pos="3157855" algn="l"/>
                <a:tab pos="4006850" algn="l"/>
              </a:tabLst>
            </a:pPr>
            <a:r>
              <a:rPr dirty="0" sz="2200" spc="114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175">
                <a:solidFill>
                  <a:srgbClr val="181818"/>
                </a:solidFill>
                <a:latin typeface="Tahoma"/>
                <a:cs typeface="Tahoma"/>
              </a:rPr>
              <a:t>cc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ss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é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-7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-4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 spc="165">
                <a:solidFill>
                  <a:srgbClr val="181818"/>
                </a:solidFill>
                <a:latin typeface="Tahoma"/>
                <a:cs typeface="Tahoma"/>
              </a:rPr>
              <a:t>g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l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14">
                <a:solidFill>
                  <a:srgbClr val="181818"/>
                </a:solidFill>
                <a:latin typeface="Tahoma"/>
                <a:cs typeface="Tahoma"/>
              </a:rPr>
              <a:t>c 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ayant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181818"/>
                </a:solidFill>
                <a:latin typeface="Tahoma"/>
                <a:cs typeface="Tahoma"/>
              </a:rPr>
              <a:t>accès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181818"/>
                </a:solidFill>
                <a:latin typeface="Tahoma"/>
                <a:cs typeface="Tahoma"/>
              </a:rPr>
              <a:t>à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181818"/>
                </a:solidFill>
                <a:latin typeface="Tahoma"/>
                <a:cs typeface="Tahoma"/>
              </a:rPr>
              <a:t>Internet.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693" y="346860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693" y="4249656"/>
            <a:ext cx="85725" cy="85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84554" y="1307497"/>
            <a:ext cx="25317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5" b="1">
                <a:solidFill>
                  <a:srgbClr val="2B91D5"/>
                </a:solidFill>
                <a:latin typeface="Tahoma"/>
                <a:cs typeface="Tahoma"/>
              </a:rPr>
              <a:t>W</a:t>
            </a:r>
            <a:r>
              <a:rPr dirty="0" sz="2800" spc="80" b="1">
                <a:solidFill>
                  <a:srgbClr val="2B91D5"/>
                </a:solidFill>
                <a:latin typeface="Tahoma"/>
                <a:cs typeface="Tahoma"/>
              </a:rPr>
              <a:t>E</a:t>
            </a:r>
            <a:r>
              <a:rPr dirty="0" sz="2800" spc="55" b="1">
                <a:solidFill>
                  <a:srgbClr val="2B91D5"/>
                </a:solidFill>
                <a:latin typeface="Tahoma"/>
                <a:cs typeface="Tahoma"/>
              </a:rPr>
              <a:t>A</a:t>
            </a:r>
            <a:r>
              <a:rPr dirty="0" sz="2800" spc="40" b="1">
                <a:solidFill>
                  <a:srgbClr val="2B91D5"/>
                </a:solidFill>
                <a:latin typeface="Tahoma"/>
                <a:cs typeface="Tahoma"/>
              </a:rPr>
              <a:t>K</a:t>
            </a:r>
            <a:r>
              <a:rPr dirty="0" sz="2800" spc="50" b="1">
                <a:solidFill>
                  <a:srgbClr val="2B91D5"/>
                </a:solidFill>
                <a:latin typeface="Tahoma"/>
                <a:cs typeface="Tahoma"/>
              </a:rPr>
              <a:t>N</a:t>
            </a:r>
            <a:r>
              <a:rPr dirty="0" sz="2800" spc="80" b="1">
                <a:solidFill>
                  <a:srgbClr val="2B91D5"/>
                </a:solidFill>
                <a:latin typeface="Tahoma"/>
                <a:cs typeface="Tahoma"/>
              </a:rPr>
              <a:t>E</a:t>
            </a:r>
            <a:r>
              <a:rPr dirty="0" sz="2800" spc="5" b="1">
                <a:solidFill>
                  <a:srgbClr val="2B91D5"/>
                </a:solidFill>
                <a:latin typeface="Tahoma"/>
                <a:cs typeface="Tahoma"/>
              </a:rPr>
              <a:t>SS</a:t>
            </a:r>
            <a:r>
              <a:rPr dirty="0" sz="2800" spc="80" b="1">
                <a:solidFill>
                  <a:srgbClr val="2B91D5"/>
                </a:solidFill>
                <a:latin typeface="Tahoma"/>
                <a:cs typeface="Tahoma"/>
              </a:rPr>
              <a:t>E</a:t>
            </a:r>
            <a:r>
              <a:rPr dirty="0" sz="2800" spc="-75" b="1">
                <a:solidFill>
                  <a:srgbClr val="2B91D5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8535" y="2096770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002621" y="1873244"/>
            <a:ext cx="4606290" cy="3930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Limitation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dans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la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capacité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181818"/>
                </a:solidFill>
                <a:latin typeface="Tahoma"/>
                <a:cs typeface="Tahoma"/>
              </a:rPr>
              <a:t>à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181818"/>
                </a:solidFill>
                <a:latin typeface="Tahoma"/>
                <a:cs typeface="Tahoma"/>
              </a:rPr>
              <a:t>fournir </a:t>
            </a:r>
            <a:r>
              <a:rPr dirty="0" sz="2200" spc="-67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conseils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juridiques 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personnalisés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pour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cas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complexes.</a:t>
            </a:r>
            <a:endParaRPr sz="2200">
              <a:latin typeface="Tahoma"/>
              <a:cs typeface="Tahoma"/>
            </a:endParaRPr>
          </a:p>
          <a:p>
            <a:pPr marL="12700" marR="29845">
              <a:lnSpc>
                <a:spcPct val="116500"/>
              </a:lnSpc>
            </a:pP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Risque</a:t>
            </a:r>
            <a:r>
              <a:rPr dirty="0" sz="2200" spc="-1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d'inexactitude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</a:t>
            </a:r>
            <a:r>
              <a:rPr dirty="0" sz="2200" spc="-1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réponses </a:t>
            </a:r>
            <a:r>
              <a:rPr dirty="0" sz="2200" spc="-6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en 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raison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la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complexité </a:t>
            </a:r>
            <a:r>
              <a:rPr dirty="0" sz="2200" spc="15">
                <a:solidFill>
                  <a:srgbClr val="181818"/>
                </a:solidFill>
                <a:latin typeface="Tahoma"/>
                <a:cs typeface="Tahoma"/>
              </a:rPr>
              <a:t>et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 </a:t>
            </a:r>
            <a:r>
              <a:rPr dirty="0" sz="2200" spc="11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l'évolution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constante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du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181818"/>
                </a:solidFill>
                <a:latin typeface="Tahoma"/>
                <a:cs typeface="Tahoma"/>
              </a:rPr>
              <a:t>droit.</a:t>
            </a:r>
            <a:endParaRPr sz="2200">
              <a:latin typeface="Tahoma"/>
              <a:cs typeface="Tahoma"/>
            </a:endParaRPr>
          </a:p>
          <a:p>
            <a:pPr marL="12700" marR="200660">
              <a:lnSpc>
                <a:spcPct val="116500"/>
              </a:lnSpc>
            </a:pP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Dépendance </a:t>
            </a:r>
            <a:r>
              <a:rPr dirty="0" sz="2200" spc="10">
                <a:solidFill>
                  <a:srgbClr val="181818"/>
                </a:solidFill>
                <a:latin typeface="Tahoma"/>
                <a:cs typeface="Tahoma"/>
              </a:rPr>
              <a:t>à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une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connexion </a:t>
            </a:r>
            <a:r>
              <a:rPr dirty="0" sz="2200" spc="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181818"/>
                </a:solidFill>
                <a:latin typeface="Tahoma"/>
                <a:cs typeface="Tahoma"/>
              </a:rPr>
              <a:t>Internet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pour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l'accès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181818"/>
                </a:solidFill>
                <a:latin typeface="Tahoma"/>
                <a:cs typeface="Tahoma"/>
              </a:rPr>
              <a:t>et</a:t>
            </a:r>
            <a:r>
              <a:rPr dirty="0" sz="2200" spc="-16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l'utilisation </a:t>
            </a:r>
            <a:r>
              <a:rPr dirty="0" sz="2200" spc="-6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du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chatbot.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8535" y="3658870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8535" y="4830445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79191" y="6009673"/>
            <a:ext cx="4896485" cy="2010410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algn="ctr" marR="462915">
              <a:lnSpc>
                <a:spcPct val="100000"/>
              </a:lnSpc>
              <a:spcBef>
                <a:spcPts val="2045"/>
              </a:spcBef>
            </a:pPr>
            <a:r>
              <a:rPr dirty="0" sz="2800" spc="-55" b="1">
                <a:solidFill>
                  <a:srgbClr val="2B91D5"/>
                </a:solidFill>
                <a:latin typeface="Tahoma"/>
                <a:cs typeface="Tahoma"/>
              </a:rPr>
              <a:t>OPPORTUNITIES</a:t>
            </a:r>
            <a:endParaRPr sz="2800">
              <a:latin typeface="Tahoma"/>
              <a:cs typeface="Tahoma"/>
            </a:endParaRPr>
          </a:p>
          <a:p>
            <a:pPr algn="just" marL="12700" marR="5080">
              <a:lnSpc>
                <a:spcPct val="116500"/>
              </a:lnSpc>
              <a:spcBef>
                <a:spcPts val="1095"/>
              </a:spcBef>
            </a:pPr>
            <a:r>
              <a:rPr dirty="0" sz="2200" spc="70">
                <a:solidFill>
                  <a:srgbClr val="181818"/>
                </a:solidFill>
                <a:latin typeface="Tahoma"/>
                <a:cs typeface="Tahoma"/>
              </a:rPr>
              <a:t>Possibilité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cibler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un </a:t>
            </a:r>
            <a:r>
              <a:rPr dirty="0" sz="2200" spc="114">
                <a:solidFill>
                  <a:srgbClr val="181818"/>
                </a:solidFill>
                <a:latin typeface="Tahoma"/>
                <a:cs typeface="Tahoma"/>
              </a:rPr>
              <a:t>public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plus </a:t>
            </a:r>
            <a:r>
              <a:rPr dirty="0" sz="2200" spc="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large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en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fournissant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 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informations </a:t>
            </a:r>
            <a:r>
              <a:rPr dirty="0" sz="2200" spc="-67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juridiques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dans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différentes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langues.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105" y="7046305"/>
            <a:ext cx="85725" cy="85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105" y="8217879"/>
            <a:ext cx="85725" cy="857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649476" y="7994353"/>
            <a:ext cx="1123315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 marR="5080" indent="-89535">
              <a:lnSpc>
                <a:spcPct val="116500"/>
              </a:lnSpc>
              <a:spcBef>
                <a:spcPts val="100"/>
              </a:spcBef>
            </a:pPr>
            <a:r>
              <a:rPr dirty="0" sz="2200" spc="175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b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20">
                <a:solidFill>
                  <a:srgbClr val="181818"/>
                </a:solidFill>
                <a:latin typeface="Tahoma"/>
                <a:cs typeface="Tahoma"/>
              </a:rPr>
              <a:t>s  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pp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-4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 spc="-5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9191" y="7994353"/>
            <a:ext cx="3674110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  <a:tabLst>
                <a:tab pos="1445895" algn="l"/>
                <a:tab pos="2082164" algn="l"/>
                <a:tab pos="2261870" algn="l"/>
                <a:tab pos="3004185" algn="l"/>
                <a:tab pos="3325495" algn="l"/>
              </a:tabLst>
            </a:pP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Collaboration	avec	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 </a:t>
            </a:r>
            <a:r>
              <a:rPr dirty="0" sz="2200" spc="9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65">
                <a:solidFill>
                  <a:srgbClr val="181818"/>
                </a:solidFill>
                <a:latin typeface="Tahoma"/>
                <a:cs typeface="Tahoma"/>
              </a:rPr>
              <a:t>d</a:t>
            </a:r>
            <a:r>
              <a:rPr dirty="0" sz="2200" spc="-50">
                <a:solidFill>
                  <a:srgbClr val="181818"/>
                </a:solidFill>
                <a:latin typeface="Tahoma"/>
                <a:cs typeface="Tahoma"/>
              </a:rPr>
              <a:t>'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v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175">
                <a:solidFill>
                  <a:srgbClr val="181818"/>
                </a:solidFill>
                <a:latin typeface="Tahoma"/>
                <a:cs typeface="Tahoma"/>
              </a:rPr>
              <a:t>c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200" spc="-20">
                <a:solidFill>
                  <a:srgbClr val="181818"/>
                </a:solidFill>
                <a:latin typeface="Tahoma"/>
                <a:cs typeface="Tahoma"/>
              </a:rPr>
              <a:t>t</a:t>
            </a:r>
            <a:r>
              <a:rPr dirty="0" sz="2200" spc="25">
                <a:solidFill>
                  <a:srgbClr val="181818"/>
                </a:solidFill>
                <a:latin typeface="Tahoma"/>
                <a:cs typeface="Tahoma"/>
              </a:rPr>
              <a:t>s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55">
                <a:solidFill>
                  <a:srgbClr val="181818"/>
                </a:solidFill>
                <a:latin typeface="Tahoma"/>
                <a:cs typeface="Tahoma"/>
              </a:rPr>
              <a:t>p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-7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	</a:t>
            </a:r>
            <a:r>
              <a:rPr dirty="0" sz="2200" spc="-35">
                <a:solidFill>
                  <a:srgbClr val="181818"/>
                </a:solidFill>
                <a:latin typeface="Tahoma"/>
                <a:cs typeface="Tahoma"/>
              </a:rPr>
              <a:t>f</a:t>
            </a:r>
            <a:r>
              <a:rPr dirty="0" sz="2200" spc="120">
                <a:solidFill>
                  <a:srgbClr val="181818"/>
                </a:solidFill>
                <a:latin typeface="Tahoma"/>
                <a:cs typeface="Tahoma"/>
              </a:rPr>
              <a:t>o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-4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n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</a:t>
            </a:r>
            <a:r>
              <a:rPr dirty="0" sz="2200" spc="-7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dirty="0" sz="2200">
                <a:solidFill>
                  <a:srgbClr val="181818"/>
                </a:solidFill>
                <a:latin typeface="Tahoma"/>
                <a:cs typeface="Tahoma"/>
              </a:rPr>
              <a:t>	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u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n  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préliminaire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aux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clients.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02621" y="6009673"/>
            <a:ext cx="4481195" cy="3572510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1177290">
              <a:lnSpc>
                <a:spcPct val="100000"/>
              </a:lnSpc>
              <a:spcBef>
                <a:spcPts val="2045"/>
              </a:spcBef>
            </a:pPr>
            <a:r>
              <a:rPr dirty="0" sz="2800" spc="30" b="1">
                <a:solidFill>
                  <a:srgbClr val="2B91D5"/>
                </a:solidFill>
                <a:latin typeface="Tahoma"/>
                <a:cs typeface="Tahoma"/>
              </a:rPr>
              <a:t>THREATS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  <a:spcBef>
                <a:spcPts val="1095"/>
              </a:spcBef>
            </a:pP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Risque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responsabilité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181818"/>
                </a:solidFill>
                <a:latin typeface="Tahoma"/>
                <a:cs typeface="Tahoma"/>
              </a:rPr>
              <a:t>en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cas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 </a:t>
            </a:r>
            <a:r>
              <a:rPr dirty="0" sz="2200" spc="-67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fourniture </a:t>
            </a:r>
            <a:r>
              <a:rPr dirty="0" sz="2200" spc="105">
                <a:solidFill>
                  <a:srgbClr val="181818"/>
                </a:solidFill>
                <a:latin typeface="Tahoma"/>
                <a:cs typeface="Tahoma"/>
              </a:rPr>
              <a:t>de </a:t>
            </a: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conseils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juridiques 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erronés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181818"/>
                </a:solidFill>
                <a:latin typeface="Tahoma"/>
                <a:cs typeface="Tahoma"/>
              </a:rPr>
              <a:t>ou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incomplets.</a:t>
            </a:r>
            <a:endParaRPr sz="2200">
              <a:latin typeface="Tahoma"/>
              <a:cs typeface="Tahoma"/>
            </a:endParaRPr>
          </a:p>
          <a:p>
            <a:pPr marL="12700" marR="394970">
              <a:lnSpc>
                <a:spcPct val="116500"/>
              </a:lnSpc>
            </a:pPr>
            <a:r>
              <a:rPr dirty="0" sz="2200" spc="85">
                <a:solidFill>
                  <a:srgbClr val="181818"/>
                </a:solidFill>
                <a:latin typeface="Tahoma"/>
                <a:cs typeface="Tahoma"/>
              </a:rPr>
              <a:t>Méfiance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utilisateurs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concernant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la </a:t>
            </a:r>
            <a:r>
              <a:rPr dirty="0" sz="2200" spc="55">
                <a:solidFill>
                  <a:srgbClr val="181818"/>
                </a:solidFill>
                <a:latin typeface="Tahoma"/>
                <a:cs typeface="Tahoma"/>
              </a:rPr>
              <a:t>sécurité </a:t>
            </a:r>
            <a:r>
              <a:rPr dirty="0" sz="2200" spc="15">
                <a:solidFill>
                  <a:srgbClr val="181818"/>
                </a:solidFill>
                <a:latin typeface="Tahoma"/>
                <a:cs typeface="Tahoma"/>
              </a:rPr>
              <a:t>et </a:t>
            </a:r>
            <a:r>
              <a:rPr dirty="0" sz="2200" spc="40">
                <a:solidFill>
                  <a:srgbClr val="181818"/>
                </a:solidFill>
                <a:latin typeface="Tahoma"/>
                <a:cs typeface="Tahoma"/>
              </a:rPr>
              <a:t>la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181818"/>
                </a:solidFill>
                <a:latin typeface="Tahoma"/>
                <a:cs typeface="Tahoma"/>
              </a:rPr>
              <a:t>confidentialité</a:t>
            </a:r>
            <a:r>
              <a:rPr dirty="0" sz="2200" spc="-1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181818"/>
                </a:solidFill>
                <a:latin typeface="Tahoma"/>
                <a:cs typeface="Tahoma"/>
              </a:rPr>
              <a:t>des</a:t>
            </a:r>
            <a:r>
              <a:rPr dirty="0" sz="2200" spc="-1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181818"/>
                </a:solidFill>
                <a:latin typeface="Tahoma"/>
                <a:cs typeface="Tahoma"/>
              </a:rPr>
              <a:t>informations </a:t>
            </a:r>
            <a:r>
              <a:rPr dirty="0" sz="2200" spc="-67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partagées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181818"/>
                </a:solidFill>
                <a:latin typeface="Tahoma"/>
                <a:cs typeface="Tahoma"/>
              </a:rPr>
              <a:t>avec</a:t>
            </a:r>
            <a:r>
              <a:rPr dirty="0" sz="2200" spc="-155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181818"/>
                </a:solidFill>
                <a:latin typeface="Tahoma"/>
                <a:cs typeface="Tahoma"/>
              </a:rPr>
              <a:t>le</a:t>
            </a:r>
            <a:r>
              <a:rPr dirty="0" sz="2200" spc="-15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181818"/>
                </a:solidFill>
                <a:latin typeface="Tahoma"/>
                <a:cs typeface="Tahoma"/>
              </a:rPr>
              <a:t>chatbot.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8535" y="7046305"/>
            <a:ext cx="85725" cy="857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8535" y="8217879"/>
            <a:ext cx="85725" cy="8572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144000" y="2000250"/>
            <a:ext cx="3142615" cy="6285865"/>
            <a:chOff x="9144000" y="2000250"/>
            <a:chExt cx="3142615" cy="628586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2000250"/>
              <a:ext cx="628649" cy="7048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144000" y="5143500"/>
              <a:ext cx="3142615" cy="3142615"/>
            </a:xfrm>
            <a:custGeom>
              <a:avLst/>
              <a:gdLst/>
              <a:ahLst/>
              <a:cxnLst/>
              <a:rect l="l" t="t" r="r" b="b"/>
              <a:pathLst>
                <a:path w="3142615" h="3142615">
                  <a:moveTo>
                    <a:pt x="3142357" y="3142357"/>
                  </a:moveTo>
                  <a:lnTo>
                    <a:pt x="0" y="3142357"/>
                  </a:lnTo>
                  <a:lnTo>
                    <a:pt x="0" y="0"/>
                  </a:lnTo>
                  <a:lnTo>
                    <a:pt x="3142357" y="0"/>
                  </a:lnTo>
                  <a:lnTo>
                    <a:pt x="3142357" y="3142357"/>
                  </a:lnTo>
                  <a:close/>
                </a:path>
              </a:pathLst>
            </a:custGeom>
            <a:solidFill>
              <a:srgbClr val="33A6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139285" y="5994432"/>
            <a:ext cx="393954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225800" algn="l"/>
              </a:tabLst>
            </a:pPr>
            <a:r>
              <a:rPr dirty="0" sz="880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8800" spc="4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800" spc="12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8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2342" y="5143476"/>
            <a:ext cx="704849" cy="6286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7524882" y="9227851"/>
            <a:ext cx="2387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84">
                <a:latin typeface="Verdana"/>
                <a:cs typeface="Verdana"/>
              </a:rPr>
              <a:t>7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512173" cy="3511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5099" y="6979391"/>
            <a:ext cx="3532899" cy="330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028699" cy="102858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7854" y="1"/>
            <a:ext cx="1028699" cy="10286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5560" y="5202824"/>
            <a:ext cx="14277974" cy="3686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49339" y="1266236"/>
            <a:ext cx="217741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80" b="0">
                <a:solidFill>
                  <a:srgbClr val="000000"/>
                </a:solidFill>
                <a:latin typeface="Verdana"/>
                <a:cs typeface="Verdana"/>
              </a:rPr>
              <a:t>Dataset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55075" y="9219402"/>
            <a:ext cx="353695" cy="6134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z="3400" spc="20">
                <a:solidFill>
                  <a:srgbClr val="043B04"/>
                </a:solidFill>
                <a:latin typeface="Verdana"/>
                <a:cs typeface="Verdana"/>
              </a:rPr>
              <a:t>9</a:t>
            </a:fld>
            <a:endParaRPr sz="3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1705" y="2935445"/>
            <a:ext cx="11656060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-15">
                <a:latin typeface="Verdana"/>
                <a:cs typeface="Verdana"/>
              </a:rPr>
              <a:t>Nous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50">
                <a:latin typeface="Verdana"/>
                <a:cs typeface="Verdana"/>
              </a:rPr>
              <a:t>avons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>
                <a:latin typeface="Verdana"/>
                <a:cs typeface="Verdana"/>
              </a:rPr>
              <a:t>construit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50">
                <a:latin typeface="Verdana"/>
                <a:cs typeface="Verdana"/>
              </a:rPr>
              <a:t>un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40">
                <a:latin typeface="Verdana"/>
                <a:cs typeface="Verdana"/>
              </a:rPr>
              <a:t>ensemble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5">
                <a:latin typeface="Verdana"/>
                <a:cs typeface="Verdana"/>
              </a:rPr>
              <a:t>de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25">
                <a:latin typeface="Verdana"/>
                <a:cs typeface="Verdana"/>
              </a:rPr>
              <a:t>données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5">
                <a:latin typeface="Verdana"/>
                <a:cs typeface="Verdana"/>
              </a:rPr>
              <a:t>de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20">
                <a:latin typeface="Verdana"/>
                <a:cs typeface="Verdana"/>
              </a:rPr>
              <a:t>questions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35">
                <a:latin typeface="Verdana"/>
                <a:cs typeface="Verdana"/>
              </a:rPr>
              <a:t>relatives  </a:t>
            </a:r>
            <a:r>
              <a:rPr dirty="0" sz="2700" spc="-120">
                <a:latin typeface="Verdana"/>
                <a:cs typeface="Verdana"/>
              </a:rPr>
              <a:t>à </a:t>
            </a:r>
            <a:r>
              <a:rPr dirty="0" sz="2700" spc="-35">
                <a:latin typeface="Verdana"/>
                <a:cs typeface="Verdana"/>
              </a:rPr>
              <a:t>la </a:t>
            </a:r>
            <a:r>
              <a:rPr dirty="0" sz="2700">
                <a:latin typeface="Verdana"/>
                <a:cs typeface="Verdana"/>
              </a:rPr>
              <a:t>constitution </a:t>
            </a:r>
            <a:r>
              <a:rPr dirty="0" sz="2700" spc="-35">
                <a:latin typeface="Verdana"/>
                <a:cs typeface="Verdana"/>
              </a:rPr>
              <a:t>tunisienne </a:t>
            </a:r>
            <a:r>
              <a:rPr dirty="0" sz="2700" spc="-10">
                <a:latin typeface="Verdana"/>
                <a:cs typeface="Verdana"/>
              </a:rPr>
              <a:t>et </a:t>
            </a:r>
            <a:r>
              <a:rPr dirty="0" sz="2700" spc="-35">
                <a:latin typeface="Verdana"/>
                <a:cs typeface="Verdana"/>
              </a:rPr>
              <a:t>leurs </a:t>
            </a:r>
            <a:r>
              <a:rPr dirty="0" sz="2700" spc="-30">
                <a:latin typeface="Verdana"/>
                <a:cs typeface="Verdana"/>
              </a:rPr>
              <a:t>réponses correspondantes. </a:t>
            </a:r>
            <a:r>
              <a:rPr dirty="0" sz="2700" spc="-15">
                <a:latin typeface="Verdana"/>
                <a:cs typeface="Verdana"/>
              </a:rPr>
              <a:t>Nous </a:t>
            </a:r>
            <a:r>
              <a:rPr dirty="0" sz="2700" spc="-935">
                <a:latin typeface="Verdana"/>
                <a:cs typeface="Verdana"/>
              </a:rPr>
              <a:t> </a:t>
            </a:r>
            <a:r>
              <a:rPr dirty="0" sz="2700" spc="-10">
                <a:latin typeface="Verdana"/>
                <a:cs typeface="Verdana"/>
              </a:rPr>
              <a:t>disposons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85">
                <a:latin typeface="Verdana"/>
                <a:cs typeface="Verdana"/>
              </a:rPr>
              <a:t>déjà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30">
                <a:latin typeface="Verdana"/>
                <a:cs typeface="Verdana"/>
              </a:rPr>
              <a:t>d'un</a:t>
            </a:r>
            <a:r>
              <a:rPr dirty="0" sz="2700" spc="-285">
                <a:latin typeface="Verdana"/>
                <a:cs typeface="Verdana"/>
              </a:rPr>
              <a:t> </a:t>
            </a:r>
            <a:r>
              <a:rPr dirty="0" sz="2700" spc="-10">
                <a:latin typeface="Verdana"/>
                <a:cs typeface="Verdana"/>
              </a:rPr>
              <a:t>document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10">
                <a:latin typeface="Verdana"/>
                <a:cs typeface="Verdana"/>
              </a:rPr>
              <a:t>contenant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10">
                <a:latin typeface="Verdana"/>
                <a:cs typeface="Verdana"/>
              </a:rPr>
              <a:t>ces</a:t>
            </a:r>
            <a:r>
              <a:rPr dirty="0" sz="2700" spc="-285">
                <a:latin typeface="Verdana"/>
                <a:cs typeface="Verdana"/>
              </a:rPr>
              <a:t> </a:t>
            </a:r>
            <a:r>
              <a:rPr dirty="0" sz="2700" spc="-25">
                <a:latin typeface="Verdana"/>
                <a:cs typeface="Verdana"/>
              </a:rPr>
              <a:t>informations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40">
                <a:latin typeface="Verdana"/>
                <a:cs typeface="Verdana"/>
              </a:rPr>
              <a:t>sous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25">
                <a:latin typeface="Verdana"/>
                <a:cs typeface="Verdana"/>
              </a:rPr>
              <a:t>forme </a:t>
            </a:r>
            <a:r>
              <a:rPr dirty="0" sz="2700" spc="-935">
                <a:latin typeface="Verdana"/>
                <a:cs typeface="Verdana"/>
              </a:rPr>
              <a:t> </a:t>
            </a:r>
            <a:r>
              <a:rPr dirty="0" sz="2700" spc="-5">
                <a:latin typeface="Verdana"/>
                <a:cs typeface="Verdana"/>
              </a:rPr>
              <a:t>de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50">
                <a:latin typeface="Verdana"/>
                <a:cs typeface="Verdana"/>
              </a:rPr>
              <a:t>questions-réponses.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26523" cy="339926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455057" y="6726917"/>
            <a:ext cx="3833495" cy="3560445"/>
            <a:chOff x="14455057" y="6726917"/>
            <a:chExt cx="3833495" cy="35604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5057" y="6726917"/>
              <a:ext cx="3832941" cy="35600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79306" y="7866527"/>
              <a:ext cx="1008693" cy="24193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1801"/>
            <a:ext cx="1028699" cy="2419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42584" y="5380978"/>
            <a:ext cx="13277849" cy="45529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Architecture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455075" y="9219402"/>
            <a:ext cx="353695" cy="6134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fld id="{81D60167-4931-47E6-BA6A-407CBD079E47}" type="slidenum">
              <a:rPr dirty="0" sz="3400" spc="20">
                <a:solidFill>
                  <a:srgbClr val="043B04"/>
                </a:solidFill>
                <a:latin typeface="Verdana"/>
                <a:cs typeface="Verdana"/>
              </a:rPr>
              <a:t>9</a:t>
            </a:fld>
            <a:endParaRPr sz="3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6688" y="2438919"/>
            <a:ext cx="10453370" cy="254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15">
                <a:solidFill>
                  <a:srgbClr val="043B04"/>
                </a:solidFill>
                <a:latin typeface="Verdana"/>
                <a:cs typeface="Verdana"/>
              </a:rPr>
              <a:t>L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65">
                <a:solidFill>
                  <a:srgbClr val="043B04"/>
                </a:solidFill>
                <a:latin typeface="Verdana"/>
                <a:cs typeface="Verdana"/>
              </a:rPr>
              <a:t>m</a:t>
            </a:r>
            <a:r>
              <a:rPr dirty="0" sz="2850" spc="25">
                <a:solidFill>
                  <a:srgbClr val="043B04"/>
                </a:solidFill>
                <a:latin typeface="Verdana"/>
                <a:cs typeface="Verdana"/>
              </a:rPr>
              <a:t>o</a:t>
            </a:r>
            <a:r>
              <a:rPr dirty="0" sz="2850" spc="50">
                <a:solidFill>
                  <a:srgbClr val="043B04"/>
                </a:solidFill>
                <a:latin typeface="Verdana"/>
                <a:cs typeface="Verdana"/>
              </a:rPr>
              <a:t>d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è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l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é</a:t>
            </a:r>
            <a:r>
              <a:rPr dirty="0" sz="2850" spc="50">
                <a:solidFill>
                  <a:srgbClr val="043B04"/>
                </a:solidFill>
                <a:latin typeface="Verdana"/>
                <a:cs typeface="Verdana"/>
              </a:rPr>
              <a:t>q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u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45">
                <a:solidFill>
                  <a:srgbClr val="043B04"/>
                </a:solidFill>
                <a:latin typeface="Verdana"/>
                <a:cs typeface="Verdana"/>
              </a:rPr>
              <a:t>n</a:t>
            </a:r>
            <a:r>
              <a:rPr dirty="0" sz="2850" spc="90">
                <a:solidFill>
                  <a:srgbClr val="043B04"/>
                </a:solidFill>
                <a:latin typeface="Verdana"/>
                <a:cs typeface="Verdana"/>
              </a:rPr>
              <a:t>c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30">
                <a:solidFill>
                  <a:srgbClr val="043B04"/>
                </a:solidFill>
                <a:latin typeface="Verdana"/>
                <a:cs typeface="Verdana"/>
              </a:rPr>
              <a:t>à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é</a:t>
            </a:r>
            <a:r>
              <a:rPr dirty="0" sz="2850" spc="50">
                <a:solidFill>
                  <a:srgbClr val="043B04"/>
                </a:solidFill>
                <a:latin typeface="Verdana"/>
                <a:cs typeface="Verdana"/>
              </a:rPr>
              <a:t>q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u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45">
                <a:solidFill>
                  <a:srgbClr val="043B04"/>
                </a:solidFill>
                <a:latin typeface="Verdana"/>
                <a:cs typeface="Verdana"/>
              </a:rPr>
              <a:t>n</a:t>
            </a:r>
            <a:r>
              <a:rPr dirty="0" sz="2850" spc="90">
                <a:solidFill>
                  <a:srgbClr val="043B04"/>
                </a:solidFill>
                <a:latin typeface="Verdana"/>
                <a:cs typeface="Verdana"/>
              </a:rPr>
              <a:t>c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285">
                <a:solidFill>
                  <a:srgbClr val="043B04"/>
                </a:solidFill>
                <a:latin typeface="Verdana"/>
                <a:cs typeface="Verdana"/>
              </a:rPr>
              <a:t>,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b</a:t>
            </a:r>
            <a:r>
              <a:rPr dirty="0" sz="2850" spc="-135">
                <a:solidFill>
                  <a:srgbClr val="043B04"/>
                </a:solidFill>
                <a:latin typeface="Verdana"/>
                <a:cs typeface="Verdana"/>
              </a:rPr>
              <a:t>a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é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u</a:t>
            </a:r>
            <a:r>
              <a:rPr dirty="0" sz="2850" spc="-35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l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90">
                <a:solidFill>
                  <a:srgbClr val="043B04"/>
                </a:solidFill>
                <a:latin typeface="Verdana"/>
                <a:cs typeface="Verdana"/>
              </a:rPr>
              <a:t>c</a:t>
            </a:r>
            <a:r>
              <a:rPr dirty="0" sz="2850" spc="-135">
                <a:solidFill>
                  <a:srgbClr val="043B04"/>
                </a:solidFill>
                <a:latin typeface="Verdana"/>
                <a:cs typeface="Verdana"/>
              </a:rPr>
              <a:t>a</a:t>
            </a:r>
            <a:r>
              <a:rPr dirty="0" sz="2850" spc="50">
                <a:solidFill>
                  <a:srgbClr val="043B04"/>
                </a:solidFill>
                <a:latin typeface="Verdana"/>
                <a:cs typeface="Verdana"/>
              </a:rPr>
              <a:t>d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-65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1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90">
                <a:solidFill>
                  <a:srgbClr val="043B04"/>
                </a:solidFill>
                <a:latin typeface="Verdana"/>
                <a:cs typeface="Verdana"/>
              </a:rPr>
              <a:t>c</a:t>
            </a:r>
            <a:r>
              <a:rPr dirty="0" sz="2850" spc="25">
                <a:solidFill>
                  <a:srgbClr val="043B04"/>
                </a:solidFill>
                <a:latin typeface="Verdana"/>
                <a:cs typeface="Verdana"/>
              </a:rPr>
              <a:t>o</a:t>
            </a:r>
            <a:r>
              <a:rPr dirty="0" sz="2850" spc="50">
                <a:solidFill>
                  <a:srgbClr val="043B04"/>
                </a:solidFill>
                <a:latin typeface="Verdana"/>
                <a:cs typeface="Verdana"/>
              </a:rPr>
              <a:t>d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u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-185">
                <a:solidFill>
                  <a:srgbClr val="043B04"/>
                </a:solidFill>
                <a:latin typeface="Verdana"/>
                <a:cs typeface="Verdana"/>
              </a:rPr>
              <a:t>-  </a:t>
            </a:r>
            <a:r>
              <a:rPr dirty="0" sz="2850" spc="-35">
                <a:solidFill>
                  <a:srgbClr val="043B04"/>
                </a:solidFill>
                <a:latin typeface="Verdana"/>
                <a:cs typeface="Verdana"/>
              </a:rPr>
              <a:t>décodeur, est </a:t>
            </a:r>
            <a:r>
              <a:rPr dirty="0" sz="2850" spc="-55">
                <a:solidFill>
                  <a:srgbClr val="043B04"/>
                </a:solidFill>
                <a:latin typeface="Verdana"/>
                <a:cs typeface="Verdana"/>
              </a:rPr>
              <a:t>un </a:t>
            </a:r>
            <a:r>
              <a:rPr dirty="0" sz="2850" spc="-45">
                <a:solidFill>
                  <a:srgbClr val="043B04"/>
                </a:solidFill>
                <a:latin typeface="Verdana"/>
                <a:cs typeface="Verdana"/>
              </a:rPr>
              <a:t>choix </a:t>
            </a:r>
            <a:r>
              <a:rPr dirty="0" sz="2850" spc="-20">
                <a:solidFill>
                  <a:srgbClr val="043B04"/>
                </a:solidFill>
                <a:latin typeface="Verdana"/>
                <a:cs typeface="Verdana"/>
              </a:rPr>
              <a:t>populaire </a:t>
            </a:r>
            <a:r>
              <a:rPr dirty="0" sz="2850" spc="-10">
                <a:solidFill>
                  <a:srgbClr val="043B04"/>
                </a:solidFill>
                <a:latin typeface="Verdana"/>
                <a:cs typeface="Verdana"/>
              </a:rPr>
              <a:t>pour 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la </a:t>
            </a:r>
            <a:r>
              <a:rPr dirty="0" sz="2850">
                <a:solidFill>
                  <a:srgbClr val="043B04"/>
                </a:solidFill>
                <a:latin typeface="Verdana"/>
                <a:cs typeface="Verdana"/>
              </a:rPr>
              <a:t>construction </a:t>
            </a:r>
            <a:r>
              <a:rPr dirty="0" sz="2850" spc="-10">
                <a:solidFill>
                  <a:srgbClr val="043B04"/>
                </a:solidFill>
                <a:latin typeface="Verdana"/>
                <a:cs typeface="Verdana"/>
              </a:rPr>
              <a:t>de </a:t>
            </a:r>
            <a:r>
              <a:rPr dirty="0" sz="2850" spc="-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5">
                <a:solidFill>
                  <a:srgbClr val="043B04"/>
                </a:solidFill>
                <a:latin typeface="Verdana"/>
                <a:cs typeface="Verdana"/>
              </a:rPr>
              <a:t>chatbots.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5">
                <a:solidFill>
                  <a:srgbClr val="043B04"/>
                </a:solidFill>
                <a:latin typeface="Verdana"/>
                <a:cs typeface="Verdana"/>
              </a:rPr>
              <a:t>Cette</a:t>
            </a:r>
            <a:r>
              <a:rPr dirty="0" sz="2850" spc="-1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20">
                <a:solidFill>
                  <a:srgbClr val="043B04"/>
                </a:solidFill>
                <a:latin typeface="Verdana"/>
                <a:cs typeface="Verdana"/>
              </a:rPr>
              <a:t>architecture</a:t>
            </a:r>
            <a:r>
              <a:rPr dirty="0" sz="2850" spc="-1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45">
                <a:solidFill>
                  <a:srgbClr val="043B04"/>
                </a:solidFill>
                <a:latin typeface="Verdana"/>
                <a:cs typeface="Verdana"/>
              </a:rPr>
              <a:t>permet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00">
                <a:solidFill>
                  <a:srgbClr val="043B04"/>
                </a:solidFill>
                <a:latin typeface="Verdana"/>
                <a:cs typeface="Verdana"/>
              </a:rPr>
              <a:t>au</a:t>
            </a:r>
            <a:r>
              <a:rPr dirty="0" sz="2850" spc="-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modèle</a:t>
            </a:r>
            <a:r>
              <a:rPr dirty="0" sz="2850" spc="-2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043B04"/>
                </a:solidFill>
                <a:latin typeface="Verdana"/>
                <a:cs typeface="Verdana"/>
              </a:rPr>
              <a:t>de </a:t>
            </a:r>
            <a:r>
              <a:rPr dirty="0" sz="2850" spc="-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20">
                <a:solidFill>
                  <a:srgbClr val="043B04"/>
                </a:solidFill>
                <a:latin typeface="Verdana"/>
                <a:cs typeface="Verdana"/>
              </a:rPr>
              <a:t>comprendre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les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questions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des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utilisateurs</a:t>
            </a:r>
            <a:r>
              <a:rPr dirty="0" sz="2850" spc="-29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5">
                <a:solidFill>
                  <a:srgbClr val="043B04"/>
                </a:solidFill>
                <a:latin typeface="Verdana"/>
                <a:cs typeface="Verdana"/>
              </a:rPr>
              <a:t>et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043B04"/>
                </a:solidFill>
                <a:latin typeface="Verdana"/>
                <a:cs typeface="Verdana"/>
              </a:rPr>
              <a:t>de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043B04"/>
                </a:solidFill>
                <a:latin typeface="Verdana"/>
                <a:cs typeface="Verdana"/>
              </a:rPr>
              <a:t>générer</a:t>
            </a:r>
            <a:r>
              <a:rPr dirty="0" sz="2850" spc="-29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des </a:t>
            </a:r>
            <a:r>
              <a:rPr dirty="0" sz="2850" spc="-990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é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p</a:t>
            </a:r>
            <a:r>
              <a:rPr dirty="0" sz="2850" spc="25">
                <a:solidFill>
                  <a:srgbClr val="043B04"/>
                </a:solidFill>
                <a:latin typeface="Verdana"/>
                <a:cs typeface="Verdana"/>
              </a:rPr>
              <a:t>o</a:t>
            </a:r>
            <a:r>
              <a:rPr dirty="0" sz="2850" spc="-45">
                <a:solidFill>
                  <a:srgbClr val="043B04"/>
                </a:solidFill>
                <a:latin typeface="Verdana"/>
                <a:cs typeface="Verdana"/>
              </a:rPr>
              <a:t>n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e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305">
                <a:solidFill>
                  <a:srgbClr val="043B04"/>
                </a:solidFill>
                <a:latin typeface="Verdana"/>
                <a:cs typeface="Verdana"/>
              </a:rPr>
              <a:t> </a:t>
            </a:r>
            <a:r>
              <a:rPr dirty="0" sz="2850" spc="-135">
                <a:solidFill>
                  <a:srgbClr val="043B04"/>
                </a:solidFill>
                <a:latin typeface="Verdana"/>
                <a:cs typeface="Verdana"/>
              </a:rPr>
              <a:t>a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pp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25">
                <a:solidFill>
                  <a:srgbClr val="043B04"/>
                </a:solidFill>
                <a:latin typeface="Verdana"/>
                <a:cs typeface="Verdana"/>
              </a:rPr>
              <a:t>o</a:t>
            </a:r>
            <a:r>
              <a:rPr dirty="0" sz="2850" spc="45">
                <a:solidFill>
                  <a:srgbClr val="043B04"/>
                </a:solidFill>
                <a:latin typeface="Verdana"/>
                <a:cs typeface="Verdana"/>
              </a:rPr>
              <a:t>p</a:t>
            </a:r>
            <a:r>
              <a:rPr dirty="0" sz="2850" spc="-40">
                <a:solidFill>
                  <a:srgbClr val="043B04"/>
                </a:solidFill>
                <a:latin typeface="Verdana"/>
                <a:cs typeface="Verdana"/>
              </a:rPr>
              <a:t>r</a:t>
            </a:r>
            <a:r>
              <a:rPr dirty="0" sz="2850" spc="-30">
                <a:solidFill>
                  <a:srgbClr val="043B04"/>
                </a:solidFill>
                <a:latin typeface="Verdana"/>
                <a:cs typeface="Verdana"/>
              </a:rPr>
              <a:t>i</a:t>
            </a:r>
            <a:r>
              <a:rPr dirty="0" sz="2850" spc="-70">
                <a:solidFill>
                  <a:srgbClr val="043B04"/>
                </a:solidFill>
                <a:latin typeface="Verdana"/>
                <a:cs typeface="Verdana"/>
              </a:rPr>
              <a:t>ée</a:t>
            </a:r>
            <a:r>
              <a:rPr dirty="0" sz="2850" spc="-75">
                <a:solidFill>
                  <a:srgbClr val="043B04"/>
                </a:solidFill>
                <a:latin typeface="Verdana"/>
                <a:cs typeface="Verdana"/>
              </a:rPr>
              <a:t>s</a:t>
            </a:r>
            <a:r>
              <a:rPr dirty="0" sz="2850" spc="-290">
                <a:solidFill>
                  <a:srgbClr val="043B04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Mehdi Cherif</dc:creator>
  <cp:keywords>DAFlVx4gAT4,BAFNjI8hFAU</cp:keywords>
  <dc:title>Copie de Sensors</dc:title>
  <dcterms:created xsi:type="dcterms:W3CDTF">2023-06-10T09:39:18Z</dcterms:created>
  <dcterms:modified xsi:type="dcterms:W3CDTF">2023-06-10T09:39:18Z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2023-06-10T00:00:00Z</vt:filetime>
  </property>
</Properties>
</file>